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75" r:id="rId3"/>
    <p:sldId id="274" r:id="rId4"/>
    <p:sldId id="263" r:id="rId5"/>
    <p:sldId id="278" r:id="rId6"/>
    <p:sldId id="279" r:id="rId7"/>
    <p:sldId id="276" r:id="rId8"/>
    <p:sldId id="277" r:id="rId9"/>
    <p:sldId id="280" r:id="rId10"/>
    <p:sldId id="268" r:id="rId11"/>
    <p:sldId id="269" r:id="rId12"/>
    <p:sldId id="273"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9" autoAdjust="0"/>
    <p:restoredTop sz="94660"/>
  </p:normalViewPr>
  <p:slideViewPr>
    <p:cSldViewPr snapToGrid="0">
      <p:cViewPr varScale="1">
        <p:scale>
          <a:sx n="68" d="100"/>
          <a:sy n="68" d="100"/>
        </p:scale>
        <p:origin x="9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4DC9E-46CE-4E96-913F-80314266A7A2}" type="doc">
      <dgm:prSet loTypeId="urn:microsoft.com/office/officeart/2005/8/layout/orgChart1" loCatId="hierarchy" qsTypeId="urn:microsoft.com/office/officeart/2005/8/quickstyle/simple1" qsCatId="simple" csTypeId="urn:microsoft.com/office/officeart/2005/8/colors/accent6_2" csCatId="accent6" phldr="1"/>
      <dgm:spPr/>
      <dgm:t>
        <a:bodyPr/>
        <a:lstStyle/>
        <a:p>
          <a:endParaRPr lang="en-US"/>
        </a:p>
      </dgm:t>
    </dgm:pt>
    <dgm:pt modelId="{23F2C746-383B-4365-B8B9-F84B4340826D}">
      <dgm:prSet phldrT="[Text]" custT="1"/>
      <dgm:spPr/>
      <dgm:t>
        <a:bodyPr/>
        <a:lstStyle/>
        <a:p>
          <a:r>
            <a:rPr lang="en-US" sz="3200" dirty="0"/>
            <a:t>English  </a:t>
          </a:r>
        </a:p>
        <a:p>
          <a:r>
            <a:rPr lang="en-US" sz="3200" dirty="0"/>
            <a:t>(Year 10 Core)</a:t>
          </a:r>
        </a:p>
      </dgm:t>
    </dgm:pt>
    <dgm:pt modelId="{1BC1B60F-2778-41B2-BEB7-B1F99F58DFC4}" type="parTrans" cxnId="{A334340F-1ACF-4417-A349-7214378CD8CE}">
      <dgm:prSet/>
      <dgm:spPr/>
      <dgm:t>
        <a:bodyPr/>
        <a:lstStyle/>
        <a:p>
          <a:endParaRPr lang="en-US"/>
        </a:p>
      </dgm:t>
    </dgm:pt>
    <dgm:pt modelId="{F3DE0480-E73D-40C1-83B7-93FD4A33CE4B}" type="sibTrans" cxnId="{A334340F-1ACF-4417-A349-7214378CD8CE}">
      <dgm:prSet/>
      <dgm:spPr/>
      <dgm:t>
        <a:bodyPr/>
        <a:lstStyle/>
        <a:p>
          <a:endParaRPr lang="en-US"/>
        </a:p>
      </dgm:t>
    </dgm:pt>
    <dgm:pt modelId="{235F765D-D3CE-46B9-BF07-45E5E98008F1}">
      <dgm:prSet phldrT="[Text]" custT="1"/>
      <dgm:spPr/>
      <dgm:t>
        <a:bodyPr/>
        <a:lstStyle/>
        <a:p>
          <a:r>
            <a:rPr lang="en-US" sz="2800" dirty="0"/>
            <a:t>General English</a:t>
          </a:r>
        </a:p>
      </dgm:t>
    </dgm:pt>
    <dgm:pt modelId="{7604A536-5A0B-4448-AEC0-90EA44CC28A9}" type="parTrans" cxnId="{989AC057-CB7C-4003-890B-170404583051}">
      <dgm:prSet/>
      <dgm:spPr/>
      <dgm:t>
        <a:bodyPr/>
        <a:lstStyle/>
        <a:p>
          <a:endParaRPr lang="en-US"/>
        </a:p>
      </dgm:t>
    </dgm:pt>
    <dgm:pt modelId="{F144987A-EECD-4028-813A-7E4ACE7FB49B}" type="sibTrans" cxnId="{989AC057-CB7C-4003-890B-170404583051}">
      <dgm:prSet/>
      <dgm:spPr/>
      <dgm:t>
        <a:bodyPr/>
        <a:lstStyle/>
        <a:p>
          <a:endParaRPr lang="en-US"/>
        </a:p>
      </dgm:t>
    </dgm:pt>
    <dgm:pt modelId="{DAB83B93-20C1-4C7A-90CC-3B1E1D4DA71F}">
      <dgm:prSet phldrT="[Text]" custT="1"/>
      <dgm:spPr/>
      <dgm:t>
        <a:bodyPr/>
        <a:lstStyle/>
        <a:p>
          <a:r>
            <a:rPr lang="en-US" sz="2800" dirty="0"/>
            <a:t>Essential English</a:t>
          </a:r>
        </a:p>
      </dgm:t>
    </dgm:pt>
    <dgm:pt modelId="{1AFA744A-411C-42DB-8A48-FA14E2F512EB}" type="parTrans" cxnId="{AE1C9C19-7A6C-42C9-B70A-FF4EF8C5FD25}">
      <dgm:prSet/>
      <dgm:spPr/>
      <dgm:t>
        <a:bodyPr/>
        <a:lstStyle/>
        <a:p>
          <a:endParaRPr lang="en-US"/>
        </a:p>
      </dgm:t>
    </dgm:pt>
    <dgm:pt modelId="{EF2D88DE-25F1-49BF-936D-64E02D086C9B}" type="sibTrans" cxnId="{AE1C9C19-7A6C-42C9-B70A-FF4EF8C5FD25}">
      <dgm:prSet/>
      <dgm:spPr/>
      <dgm:t>
        <a:bodyPr/>
        <a:lstStyle/>
        <a:p>
          <a:endParaRPr lang="en-US"/>
        </a:p>
      </dgm:t>
    </dgm:pt>
    <dgm:pt modelId="{A12353AB-B7BF-4DF5-8719-66302A190021}">
      <dgm:prSet phldrT="[Text]" custT="1"/>
      <dgm:spPr/>
      <dgm:t>
        <a:bodyPr/>
        <a:lstStyle/>
        <a:p>
          <a:r>
            <a:rPr lang="en-US" sz="2400" dirty="0"/>
            <a:t>Subject Pre-Requisite: </a:t>
          </a:r>
        </a:p>
        <a:p>
          <a:r>
            <a:rPr lang="en-US" sz="2400" dirty="0"/>
            <a:t>English at a B-standard</a:t>
          </a:r>
        </a:p>
      </dgm:t>
    </dgm:pt>
    <dgm:pt modelId="{48CB3473-1480-4788-9914-51B889E1A9B0}" type="parTrans" cxnId="{D802F03B-D6A8-41DF-9315-6AC08788A0C3}">
      <dgm:prSet/>
      <dgm:spPr/>
      <dgm:t>
        <a:bodyPr/>
        <a:lstStyle/>
        <a:p>
          <a:endParaRPr lang="en-US"/>
        </a:p>
      </dgm:t>
    </dgm:pt>
    <dgm:pt modelId="{03E12B99-A271-47CF-8567-AB4E835FC5F8}" type="sibTrans" cxnId="{D802F03B-D6A8-41DF-9315-6AC08788A0C3}">
      <dgm:prSet/>
      <dgm:spPr/>
      <dgm:t>
        <a:bodyPr/>
        <a:lstStyle/>
        <a:p>
          <a:endParaRPr lang="en-US"/>
        </a:p>
      </dgm:t>
    </dgm:pt>
    <dgm:pt modelId="{A5600B0C-0412-4088-96EC-3309E7ACFA8D}">
      <dgm:prSet phldrT="[Text]" custT="1"/>
      <dgm:spPr/>
      <dgm:t>
        <a:bodyPr/>
        <a:lstStyle/>
        <a:p>
          <a:r>
            <a:rPr lang="en-US" sz="2400" dirty="0"/>
            <a:t>Essential Subject</a:t>
          </a:r>
        </a:p>
      </dgm:t>
    </dgm:pt>
    <dgm:pt modelId="{B9D03866-9879-40E5-B1A7-8BDB445D8596}" type="parTrans" cxnId="{EBFC20E0-9215-4C37-A713-A379A1C5BF1E}">
      <dgm:prSet/>
      <dgm:spPr/>
      <dgm:t>
        <a:bodyPr/>
        <a:lstStyle/>
        <a:p>
          <a:endParaRPr lang="en-US"/>
        </a:p>
      </dgm:t>
    </dgm:pt>
    <dgm:pt modelId="{EF1D1418-56FB-4892-8A7D-E34AAF70ACF4}" type="sibTrans" cxnId="{EBFC20E0-9215-4C37-A713-A379A1C5BF1E}">
      <dgm:prSet/>
      <dgm:spPr/>
      <dgm:t>
        <a:bodyPr/>
        <a:lstStyle/>
        <a:p>
          <a:endParaRPr lang="en-US"/>
        </a:p>
      </dgm:t>
    </dgm:pt>
    <dgm:pt modelId="{69723A8B-76CC-4E8B-AC6C-B079F11DCEF4}" type="pres">
      <dgm:prSet presAssocID="{E784DC9E-46CE-4E96-913F-80314266A7A2}" presName="hierChild1" presStyleCnt="0">
        <dgm:presLayoutVars>
          <dgm:orgChart val="1"/>
          <dgm:chPref val="1"/>
          <dgm:dir/>
          <dgm:animOne val="branch"/>
          <dgm:animLvl val="lvl"/>
          <dgm:resizeHandles/>
        </dgm:presLayoutVars>
      </dgm:prSet>
      <dgm:spPr/>
    </dgm:pt>
    <dgm:pt modelId="{500142C6-DD22-4943-96AD-EFEC0F0078D8}" type="pres">
      <dgm:prSet presAssocID="{23F2C746-383B-4365-B8B9-F84B4340826D}" presName="hierRoot1" presStyleCnt="0">
        <dgm:presLayoutVars>
          <dgm:hierBranch val="init"/>
        </dgm:presLayoutVars>
      </dgm:prSet>
      <dgm:spPr/>
    </dgm:pt>
    <dgm:pt modelId="{13A4B95F-FC8B-439E-95E1-0874990367FF}" type="pres">
      <dgm:prSet presAssocID="{23F2C746-383B-4365-B8B9-F84B4340826D}" presName="rootComposite1" presStyleCnt="0"/>
      <dgm:spPr/>
    </dgm:pt>
    <dgm:pt modelId="{85D60116-7A5B-41E9-9C0B-548094238D60}" type="pres">
      <dgm:prSet presAssocID="{23F2C746-383B-4365-B8B9-F84B4340826D}" presName="rootText1" presStyleLbl="node0" presStyleIdx="0" presStyleCnt="1" custScaleX="138521">
        <dgm:presLayoutVars>
          <dgm:chPref val="3"/>
        </dgm:presLayoutVars>
      </dgm:prSet>
      <dgm:spPr/>
    </dgm:pt>
    <dgm:pt modelId="{50A9DE8D-AB6A-441A-BABB-BC47EC7AC713}" type="pres">
      <dgm:prSet presAssocID="{23F2C746-383B-4365-B8B9-F84B4340826D}" presName="rootConnector1" presStyleLbl="node1" presStyleIdx="0" presStyleCnt="0"/>
      <dgm:spPr/>
    </dgm:pt>
    <dgm:pt modelId="{EDD10A47-580E-4137-90D8-0F79EA946896}" type="pres">
      <dgm:prSet presAssocID="{23F2C746-383B-4365-B8B9-F84B4340826D}" presName="hierChild2" presStyleCnt="0"/>
      <dgm:spPr/>
    </dgm:pt>
    <dgm:pt modelId="{71C731D3-9330-4DC5-B192-D09CE9CE73A4}" type="pres">
      <dgm:prSet presAssocID="{7604A536-5A0B-4448-AEC0-90EA44CC28A9}" presName="Name37" presStyleLbl="parChTrans1D2" presStyleIdx="0" presStyleCnt="2"/>
      <dgm:spPr/>
    </dgm:pt>
    <dgm:pt modelId="{35D57577-A175-4F5A-8451-BD1B66E00FDB}" type="pres">
      <dgm:prSet presAssocID="{235F765D-D3CE-46B9-BF07-45E5E98008F1}" presName="hierRoot2" presStyleCnt="0">
        <dgm:presLayoutVars>
          <dgm:hierBranch val="init"/>
        </dgm:presLayoutVars>
      </dgm:prSet>
      <dgm:spPr/>
    </dgm:pt>
    <dgm:pt modelId="{8EBE967F-083E-420A-A61B-5EACCD5D53A8}" type="pres">
      <dgm:prSet presAssocID="{235F765D-D3CE-46B9-BF07-45E5E98008F1}" presName="rootComposite" presStyleCnt="0"/>
      <dgm:spPr/>
    </dgm:pt>
    <dgm:pt modelId="{D925419D-9A33-48A8-94DD-41FA07D3B8FC}" type="pres">
      <dgm:prSet presAssocID="{235F765D-D3CE-46B9-BF07-45E5E98008F1}" presName="rootText" presStyleLbl="node2" presStyleIdx="0" presStyleCnt="2" custScaleX="130925">
        <dgm:presLayoutVars>
          <dgm:chPref val="3"/>
        </dgm:presLayoutVars>
      </dgm:prSet>
      <dgm:spPr/>
    </dgm:pt>
    <dgm:pt modelId="{9706EBF1-A277-4F51-BEFF-3F4842D9CEEC}" type="pres">
      <dgm:prSet presAssocID="{235F765D-D3CE-46B9-BF07-45E5E98008F1}" presName="rootConnector" presStyleLbl="node2" presStyleIdx="0" presStyleCnt="2"/>
      <dgm:spPr/>
    </dgm:pt>
    <dgm:pt modelId="{4B25549A-A601-4ED5-826D-B1C723F1AA12}" type="pres">
      <dgm:prSet presAssocID="{235F765D-D3CE-46B9-BF07-45E5E98008F1}" presName="hierChild4" presStyleCnt="0"/>
      <dgm:spPr/>
    </dgm:pt>
    <dgm:pt modelId="{350F4194-934D-46F2-B618-BDA0DC4ACD56}" type="pres">
      <dgm:prSet presAssocID="{48CB3473-1480-4788-9914-51B889E1A9B0}" presName="Name37" presStyleLbl="parChTrans1D3" presStyleIdx="0" presStyleCnt="2"/>
      <dgm:spPr/>
    </dgm:pt>
    <dgm:pt modelId="{D071672F-CAD4-46C3-919D-61C6CF4A0B1D}" type="pres">
      <dgm:prSet presAssocID="{A12353AB-B7BF-4DF5-8719-66302A190021}" presName="hierRoot2" presStyleCnt="0">
        <dgm:presLayoutVars>
          <dgm:hierBranch val="init"/>
        </dgm:presLayoutVars>
      </dgm:prSet>
      <dgm:spPr/>
    </dgm:pt>
    <dgm:pt modelId="{E8D2943F-27E1-4DCF-BF5F-71D0C347D400}" type="pres">
      <dgm:prSet presAssocID="{A12353AB-B7BF-4DF5-8719-66302A190021}" presName="rootComposite" presStyleCnt="0"/>
      <dgm:spPr/>
    </dgm:pt>
    <dgm:pt modelId="{B6473B69-4E0D-4D52-9697-2E25D680610B}" type="pres">
      <dgm:prSet presAssocID="{A12353AB-B7BF-4DF5-8719-66302A190021}" presName="rootText" presStyleLbl="node3" presStyleIdx="0" presStyleCnt="2" custScaleX="145007">
        <dgm:presLayoutVars>
          <dgm:chPref val="3"/>
        </dgm:presLayoutVars>
      </dgm:prSet>
      <dgm:spPr/>
    </dgm:pt>
    <dgm:pt modelId="{E362B84B-7D90-4494-A0EA-301335DF1D82}" type="pres">
      <dgm:prSet presAssocID="{A12353AB-B7BF-4DF5-8719-66302A190021}" presName="rootConnector" presStyleLbl="node3" presStyleIdx="0" presStyleCnt="2"/>
      <dgm:spPr/>
    </dgm:pt>
    <dgm:pt modelId="{53B3B6A5-DB23-4538-8199-EEB66D7A3C45}" type="pres">
      <dgm:prSet presAssocID="{A12353AB-B7BF-4DF5-8719-66302A190021}" presName="hierChild4" presStyleCnt="0"/>
      <dgm:spPr/>
    </dgm:pt>
    <dgm:pt modelId="{D0F6F05F-A254-4813-AD21-5BC09107944B}" type="pres">
      <dgm:prSet presAssocID="{A12353AB-B7BF-4DF5-8719-66302A190021}" presName="hierChild5" presStyleCnt="0"/>
      <dgm:spPr/>
    </dgm:pt>
    <dgm:pt modelId="{117475CB-51F2-4AE4-AE72-99BD2FD7CF33}" type="pres">
      <dgm:prSet presAssocID="{235F765D-D3CE-46B9-BF07-45E5E98008F1}" presName="hierChild5" presStyleCnt="0"/>
      <dgm:spPr/>
    </dgm:pt>
    <dgm:pt modelId="{D9CC4AC7-BCDE-4A1A-B7FB-38C8410BC790}" type="pres">
      <dgm:prSet presAssocID="{1AFA744A-411C-42DB-8A48-FA14E2F512EB}" presName="Name37" presStyleLbl="parChTrans1D2" presStyleIdx="1" presStyleCnt="2"/>
      <dgm:spPr/>
    </dgm:pt>
    <dgm:pt modelId="{E833BA1D-6A99-4289-8D4E-117DF8B77E6D}" type="pres">
      <dgm:prSet presAssocID="{DAB83B93-20C1-4C7A-90CC-3B1E1D4DA71F}" presName="hierRoot2" presStyleCnt="0">
        <dgm:presLayoutVars>
          <dgm:hierBranch val="init"/>
        </dgm:presLayoutVars>
      </dgm:prSet>
      <dgm:spPr/>
    </dgm:pt>
    <dgm:pt modelId="{496FED06-9D28-48BE-9E33-3850D392CBBB}" type="pres">
      <dgm:prSet presAssocID="{DAB83B93-20C1-4C7A-90CC-3B1E1D4DA71F}" presName="rootComposite" presStyleCnt="0"/>
      <dgm:spPr/>
    </dgm:pt>
    <dgm:pt modelId="{347F5D0A-40E6-4D7A-BA2A-3781D5098FB2}" type="pres">
      <dgm:prSet presAssocID="{DAB83B93-20C1-4C7A-90CC-3B1E1D4DA71F}" presName="rootText" presStyleLbl="node2" presStyleIdx="1" presStyleCnt="2" custScaleX="121279">
        <dgm:presLayoutVars>
          <dgm:chPref val="3"/>
        </dgm:presLayoutVars>
      </dgm:prSet>
      <dgm:spPr/>
    </dgm:pt>
    <dgm:pt modelId="{5A3C7812-63CF-4952-8F1C-E1592834A1CB}" type="pres">
      <dgm:prSet presAssocID="{DAB83B93-20C1-4C7A-90CC-3B1E1D4DA71F}" presName="rootConnector" presStyleLbl="node2" presStyleIdx="1" presStyleCnt="2"/>
      <dgm:spPr/>
    </dgm:pt>
    <dgm:pt modelId="{BD69AD4D-FDFE-4416-8505-A31A72991E64}" type="pres">
      <dgm:prSet presAssocID="{DAB83B93-20C1-4C7A-90CC-3B1E1D4DA71F}" presName="hierChild4" presStyleCnt="0"/>
      <dgm:spPr/>
    </dgm:pt>
    <dgm:pt modelId="{B953D9D2-3041-48DD-B7B1-7653FE620E25}" type="pres">
      <dgm:prSet presAssocID="{B9D03866-9879-40E5-B1A7-8BDB445D8596}" presName="Name37" presStyleLbl="parChTrans1D3" presStyleIdx="1" presStyleCnt="2"/>
      <dgm:spPr/>
    </dgm:pt>
    <dgm:pt modelId="{F9347687-4017-4F90-9DB2-11A01FCBD45D}" type="pres">
      <dgm:prSet presAssocID="{A5600B0C-0412-4088-96EC-3309E7ACFA8D}" presName="hierRoot2" presStyleCnt="0">
        <dgm:presLayoutVars>
          <dgm:hierBranch val="init"/>
        </dgm:presLayoutVars>
      </dgm:prSet>
      <dgm:spPr/>
    </dgm:pt>
    <dgm:pt modelId="{F7765181-C895-4DD6-98AD-4E4BEF3BD72F}" type="pres">
      <dgm:prSet presAssocID="{A5600B0C-0412-4088-96EC-3309E7ACFA8D}" presName="rootComposite" presStyleCnt="0"/>
      <dgm:spPr/>
    </dgm:pt>
    <dgm:pt modelId="{C36F5CBE-A337-4F5D-8167-02A19D2C70DA}" type="pres">
      <dgm:prSet presAssocID="{A5600B0C-0412-4088-96EC-3309E7ACFA8D}" presName="rootText" presStyleLbl="node3" presStyleIdx="1" presStyleCnt="2" custScaleX="119302">
        <dgm:presLayoutVars>
          <dgm:chPref val="3"/>
        </dgm:presLayoutVars>
      </dgm:prSet>
      <dgm:spPr/>
    </dgm:pt>
    <dgm:pt modelId="{9C925311-3D21-400E-8DE1-489C77606B9F}" type="pres">
      <dgm:prSet presAssocID="{A5600B0C-0412-4088-96EC-3309E7ACFA8D}" presName="rootConnector" presStyleLbl="node3" presStyleIdx="1" presStyleCnt="2"/>
      <dgm:spPr/>
    </dgm:pt>
    <dgm:pt modelId="{FA50FE6A-4BB0-4465-8A37-C31330407B9B}" type="pres">
      <dgm:prSet presAssocID="{A5600B0C-0412-4088-96EC-3309E7ACFA8D}" presName="hierChild4" presStyleCnt="0"/>
      <dgm:spPr/>
    </dgm:pt>
    <dgm:pt modelId="{8E8FD2A1-0550-4EB7-A964-CCFF9B4488D2}" type="pres">
      <dgm:prSet presAssocID="{A5600B0C-0412-4088-96EC-3309E7ACFA8D}" presName="hierChild5" presStyleCnt="0"/>
      <dgm:spPr/>
    </dgm:pt>
    <dgm:pt modelId="{9929075E-F907-437D-BC5C-F980A90979E4}" type="pres">
      <dgm:prSet presAssocID="{DAB83B93-20C1-4C7A-90CC-3B1E1D4DA71F}" presName="hierChild5" presStyleCnt="0"/>
      <dgm:spPr/>
    </dgm:pt>
    <dgm:pt modelId="{735BE5D1-4237-413C-AB01-40C5ECD769FF}" type="pres">
      <dgm:prSet presAssocID="{23F2C746-383B-4365-B8B9-F84B4340826D}" presName="hierChild3" presStyleCnt="0"/>
      <dgm:spPr/>
    </dgm:pt>
  </dgm:ptLst>
  <dgm:cxnLst>
    <dgm:cxn modelId="{A334340F-1ACF-4417-A349-7214378CD8CE}" srcId="{E784DC9E-46CE-4E96-913F-80314266A7A2}" destId="{23F2C746-383B-4365-B8B9-F84B4340826D}" srcOrd="0" destOrd="0" parTransId="{1BC1B60F-2778-41B2-BEB7-B1F99F58DFC4}" sibTransId="{F3DE0480-E73D-40C1-83B7-93FD4A33CE4B}"/>
    <dgm:cxn modelId="{AE1C9C19-7A6C-42C9-B70A-FF4EF8C5FD25}" srcId="{23F2C746-383B-4365-B8B9-F84B4340826D}" destId="{DAB83B93-20C1-4C7A-90CC-3B1E1D4DA71F}" srcOrd="1" destOrd="0" parTransId="{1AFA744A-411C-42DB-8A48-FA14E2F512EB}" sibTransId="{EF2D88DE-25F1-49BF-936D-64E02D086C9B}"/>
    <dgm:cxn modelId="{AEF9492A-434A-42E2-BB17-5D67F5D162F1}" type="presOf" srcId="{A5600B0C-0412-4088-96EC-3309E7ACFA8D}" destId="{9C925311-3D21-400E-8DE1-489C77606B9F}" srcOrd="1" destOrd="0" presId="urn:microsoft.com/office/officeart/2005/8/layout/orgChart1"/>
    <dgm:cxn modelId="{2AF4152D-E787-49B6-B5FB-5EA4EBFF9FFF}" type="presOf" srcId="{23F2C746-383B-4365-B8B9-F84B4340826D}" destId="{85D60116-7A5B-41E9-9C0B-548094238D60}" srcOrd="0" destOrd="0" presId="urn:microsoft.com/office/officeart/2005/8/layout/orgChart1"/>
    <dgm:cxn modelId="{E858D831-CE91-4F13-A271-A31188561E94}" type="presOf" srcId="{235F765D-D3CE-46B9-BF07-45E5E98008F1}" destId="{9706EBF1-A277-4F51-BEFF-3F4842D9CEEC}" srcOrd="1" destOrd="0" presId="urn:microsoft.com/office/officeart/2005/8/layout/orgChart1"/>
    <dgm:cxn modelId="{D802F03B-D6A8-41DF-9315-6AC08788A0C3}" srcId="{235F765D-D3CE-46B9-BF07-45E5E98008F1}" destId="{A12353AB-B7BF-4DF5-8719-66302A190021}" srcOrd="0" destOrd="0" parTransId="{48CB3473-1480-4788-9914-51B889E1A9B0}" sibTransId="{03E12B99-A271-47CF-8567-AB4E835FC5F8}"/>
    <dgm:cxn modelId="{D70DD55B-4453-44F5-B694-6BA1F2F8EFA7}" type="presOf" srcId="{48CB3473-1480-4788-9914-51B889E1A9B0}" destId="{350F4194-934D-46F2-B618-BDA0DC4ACD56}" srcOrd="0" destOrd="0" presId="urn:microsoft.com/office/officeart/2005/8/layout/orgChart1"/>
    <dgm:cxn modelId="{F73F0061-512C-49AC-8836-8E7C6E89C3A4}" type="presOf" srcId="{E784DC9E-46CE-4E96-913F-80314266A7A2}" destId="{69723A8B-76CC-4E8B-AC6C-B079F11DCEF4}" srcOrd="0" destOrd="0" presId="urn:microsoft.com/office/officeart/2005/8/layout/orgChart1"/>
    <dgm:cxn modelId="{73A2D443-DFE1-4213-B7B6-E4CAA472817E}" type="presOf" srcId="{A12353AB-B7BF-4DF5-8719-66302A190021}" destId="{B6473B69-4E0D-4D52-9697-2E25D680610B}" srcOrd="0" destOrd="0" presId="urn:microsoft.com/office/officeart/2005/8/layout/orgChart1"/>
    <dgm:cxn modelId="{2A4F5C74-3776-42A8-93FE-AD80A93853E3}" type="presOf" srcId="{DAB83B93-20C1-4C7A-90CC-3B1E1D4DA71F}" destId="{347F5D0A-40E6-4D7A-BA2A-3781D5098FB2}" srcOrd="0" destOrd="0" presId="urn:microsoft.com/office/officeart/2005/8/layout/orgChart1"/>
    <dgm:cxn modelId="{989AC057-CB7C-4003-890B-170404583051}" srcId="{23F2C746-383B-4365-B8B9-F84B4340826D}" destId="{235F765D-D3CE-46B9-BF07-45E5E98008F1}" srcOrd="0" destOrd="0" parTransId="{7604A536-5A0B-4448-AEC0-90EA44CC28A9}" sibTransId="{F144987A-EECD-4028-813A-7E4ACE7FB49B}"/>
    <dgm:cxn modelId="{6394EC82-7F74-4BE3-99B2-21FD4FBE85E1}" type="presOf" srcId="{DAB83B93-20C1-4C7A-90CC-3B1E1D4DA71F}" destId="{5A3C7812-63CF-4952-8F1C-E1592834A1CB}" srcOrd="1" destOrd="0" presId="urn:microsoft.com/office/officeart/2005/8/layout/orgChart1"/>
    <dgm:cxn modelId="{08A2D692-C19F-4A3D-A9FB-44AD69B49E33}" type="presOf" srcId="{B9D03866-9879-40E5-B1A7-8BDB445D8596}" destId="{B953D9D2-3041-48DD-B7B1-7653FE620E25}" srcOrd="0" destOrd="0" presId="urn:microsoft.com/office/officeart/2005/8/layout/orgChart1"/>
    <dgm:cxn modelId="{A0CDB593-8BF5-477F-B1E3-1AAA1BA06785}" type="presOf" srcId="{1AFA744A-411C-42DB-8A48-FA14E2F512EB}" destId="{D9CC4AC7-BCDE-4A1A-B7FB-38C8410BC790}" srcOrd="0" destOrd="0" presId="urn:microsoft.com/office/officeart/2005/8/layout/orgChart1"/>
    <dgm:cxn modelId="{DC9A8E9A-0726-4B9B-8B17-DE21776E0374}" type="presOf" srcId="{235F765D-D3CE-46B9-BF07-45E5E98008F1}" destId="{D925419D-9A33-48A8-94DD-41FA07D3B8FC}" srcOrd="0" destOrd="0" presId="urn:microsoft.com/office/officeart/2005/8/layout/orgChart1"/>
    <dgm:cxn modelId="{3D9E219C-5ECC-4E98-BE4D-244CB698DF2D}" type="presOf" srcId="{A12353AB-B7BF-4DF5-8719-66302A190021}" destId="{E362B84B-7D90-4494-A0EA-301335DF1D82}" srcOrd="1" destOrd="0" presId="urn:microsoft.com/office/officeart/2005/8/layout/orgChart1"/>
    <dgm:cxn modelId="{836DB6B2-C2EC-4F54-A2C6-F590C1751A68}" type="presOf" srcId="{23F2C746-383B-4365-B8B9-F84B4340826D}" destId="{50A9DE8D-AB6A-441A-BABB-BC47EC7AC713}" srcOrd="1" destOrd="0" presId="urn:microsoft.com/office/officeart/2005/8/layout/orgChart1"/>
    <dgm:cxn modelId="{EBFC20E0-9215-4C37-A713-A379A1C5BF1E}" srcId="{DAB83B93-20C1-4C7A-90CC-3B1E1D4DA71F}" destId="{A5600B0C-0412-4088-96EC-3309E7ACFA8D}" srcOrd="0" destOrd="0" parTransId="{B9D03866-9879-40E5-B1A7-8BDB445D8596}" sibTransId="{EF1D1418-56FB-4892-8A7D-E34AAF70ACF4}"/>
    <dgm:cxn modelId="{9E1383F1-071A-40E2-86EA-FC1F805C16B3}" type="presOf" srcId="{A5600B0C-0412-4088-96EC-3309E7ACFA8D}" destId="{C36F5CBE-A337-4F5D-8167-02A19D2C70DA}" srcOrd="0" destOrd="0" presId="urn:microsoft.com/office/officeart/2005/8/layout/orgChart1"/>
    <dgm:cxn modelId="{345EFDFD-2FC3-42E1-B7EC-90584C3B6273}" type="presOf" srcId="{7604A536-5A0B-4448-AEC0-90EA44CC28A9}" destId="{71C731D3-9330-4DC5-B192-D09CE9CE73A4}" srcOrd="0" destOrd="0" presId="urn:microsoft.com/office/officeart/2005/8/layout/orgChart1"/>
    <dgm:cxn modelId="{0BFCE6DB-2C2F-48EE-9FCE-C70ABFD36792}" type="presParOf" srcId="{69723A8B-76CC-4E8B-AC6C-B079F11DCEF4}" destId="{500142C6-DD22-4943-96AD-EFEC0F0078D8}" srcOrd="0" destOrd="0" presId="urn:microsoft.com/office/officeart/2005/8/layout/orgChart1"/>
    <dgm:cxn modelId="{97BB6798-4BA4-4436-81F1-9E20832A7E7E}" type="presParOf" srcId="{500142C6-DD22-4943-96AD-EFEC0F0078D8}" destId="{13A4B95F-FC8B-439E-95E1-0874990367FF}" srcOrd="0" destOrd="0" presId="urn:microsoft.com/office/officeart/2005/8/layout/orgChart1"/>
    <dgm:cxn modelId="{86355476-339F-46AD-BFE9-3ED1880615EA}" type="presParOf" srcId="{13A4B95F-FC8B-439E-95E1-0874990367FF}" destId="{85D60116-7A5B-41E9-9C0B-548094238D60}" srcOrd="0" destOrd="0" presId="urn:microsoft.com/office/officeart/2005/8/layout/orgChart1"/>
    <dgm:cxn modelId="{E2643581-78ED-49C7-A450-034875CCB9F4}" type="presParOf" srcId="{13A4B95F-FC8B-439E-95E1-0874990367FF}" destId="{50A9DE8D-AB6A-441A-BABB-BC47EC7AC713}" srcOrd="1" destOrd="0" presId="urn:microsoft.com/office/officeart/2005/8/layout/orgChart1"/>
    <dgm:cxn modelId="{C98DBEA2-27BC-4E7A-9567-D1F8DC5F76A6}" type="presParOf" srcId="{500142C6-DD22-4943-96AD-EFEC0F0078D8}" destId="{EDD10A47-580E-4137-90D8-0F79EA946896}" srcOrd="1" destOrd="0" presId="urn:microsoft.com/office/officeart/2005/8/layout/orgChart1"/>
    <dgm:cxn modelId="{41E4EA4D-C4A2-4564-9AFE-637F57BFF40F}" type="presParOf" srcId="{EDD10A47-580E-4137-90D8-0F79EA946896}" destId="{71C731D3-9330-4DC5-B192-D09CE9CE73A4}" srcOrd="0" destOrd="0" presId="urn:microsoft.com/office/officeart/2005/8/layout/orgChart1"/>
    <dgm:cxn modelId="{65D2A8F5-295A-4F1B-BD87-DECBE6FDFC01}" type="presParOf" srcId="{EDD10A47-580E-4137-90D8-0F79EA946896}" destId="{35D57577-A175-4F5A-8451-BD1B66E00FDB}" srcOrd="1" destOrd="0" presId="urn:microsoft.com/office/officeart/2005/8/layout/orgChart1"/>
    <dgm:cxn modelId="{910B5568-EA7C-4E1D-A507-44EC0F4C5D75}" type="presParOf" srcId="{35D57577-A175-4F5A-8451-BD1B66E00FDB}" destId="{8EBE967F-083E-420A-A61B-5EACCD5D53A8}" srcOrd="0" destOrd="0" presId="urn:microsoft.com/office/officeart/2005/8/layout/orgChart1"/>
    <dgm:cxn modelId="{5CC29B3F-9CE9-4096-A450-CF68A0FAE672}" type="presParOf" srcId="{8EBE967F-083E-420A-A61B-5EACCD5D53A8}" destId="{D925419D-9A33-48A8-94DD-41FA07D3B8FC}" srcOrd="0" destOrd="0" presId="urn:microsoft.com/office/officeart/2005/8/layout/orgChart1"/>
    <dgm:cxn modelId="{116520EA-F55E-47FE-B735-75FFF19D6B2E}" type="presParOf" srcId="{8EBE967F-083E-420A-A61B-5EACCD5D53A8}" destId="{9706EBF1-A277-4F51-BEFF-3F4842D9CEEC}" srcOrd="1" destOrd="0" presId="urn:microsoft.com/office/officeart/2005/8/layout/orgChart1"/>
    <dgm:cxn modelId="{3830A82B-2AF3-4DE6-9325-C8A490DD0162}" type="presParOf" srcId="{35D57577-A175-4F5A-8451-BD1B66E00FDB}" destId="{4B25549A-A601-4ED5-826D-B1C723F1AA12}" srcOrd="1" destOrd="0" presId="urn:microsoft.com/office/officeart/2005/8/layout/orgChart1"/>
    <dgm:cxn modelId="{87CE89BC-A560-4388-90E4-129B032131A9}" type="presParOf" srcId="{4B25549A-A601-4ED5-826D-B1C723F1AA12}" destId="{350F4194-934D-46F2-B618-BDA0DC4ACD56}" srcOrd="0" destOrd="0" presId="urn:microsoft.com/office/officeart/2005/8/layout/orgChart1"/>
    <dgm:cxn modelId="{3CEE36C7-9877-4D11-9EA7-24CD119E6F93}" type="presParOf" srcId="{4B25549A-A601-4ED5-826D-B1C723F1AA12}" destId="{D071672F-CAD4-46C3-919D-61C6CF4A0B1D}" srcOrd="1" destOrd="0" presId="urn:microsoft.com/office/officeart/2005/8/layout/orgChart1"/>
    <dgm:cxn modelId="{AA9405D8-709D-4222-BC44-D7E8FBC94D24}" type="presParOf" srcId="{D071672F-CAD4-46C3-919D-61C6CF4A0B1D}" destId="{E8D2943F-27E1-4DCF-BF5F-71D0C347D400}" srcOrd="0" destOrd="0" presId="urn:microsoft.com/office/officeart/2005/8/layout/orgChart1"/>
    <dgm:cxn modelId="{AC9D2797-A190-4812-BEDD-7EAD61CA1D20}" type="presParOf" srcId="{E8D2943F-27E1-4DCF-BF5F-71D0C347D400}" destId="{B6473B69-4E0D-4D52-9697-2E25D680610B}" srcOrd="0" destOrd="0" presId="urn:microsoft.com/office/officeart/2005/8/layout/orgChart1"/>
    <dgm:cxn modelId="{F75CBF82-D3FB-4E0C-B48A-5AF1EAE9444D}" type="presParOf" srcId="{E8D2943F-27E1-4DCF-BF5F-71D0C347D400}" destId="{E362B84B-7D90-4494-A0EA-301335DF1D82}" srcOrd="1" destOrd="0" presId="urn:microsoft.com/office/officeart/2005/8/layout/orgChart1"/>
    <dgm:cxn modelId="{B1777444-988B-4C3D-BF3D-652F295B6A08}" type="presParOf" srcId="{D071672F-CAD4-46C3-919D-61C6CF4A0B1D}" destId="{53B3B6A5-DB23-4538-8199-EEB66D7A3C45}" srcOrd="1" destOrd="0" presId="urn:microsoft.com/office/officeart/2005/8/layout/orgChart1"/>
    <dgm:cxn modelId="{1ED6E86E-92E7-429A-A17C-0B5BF1B4BB79}" type="presParOf" srcId="{D071672F-CAD4-46C3-919D-61C6CF4A0B1D}" destId="{D0F6F05F-A254-4813-AD21-5BC09107944B}" srcOrd="2" destOrd="0" presId="urn:microsoft.com/office/officeart/2005/8/layout/orgChart1"/>
    <dgm:cxn modelId="{D039A9A6-B1A9-435A-933F-C38E75F126AD}" type="presParOf" srcId="{35D57577-A175-4F5A-8451-BD1B66E00FDB}" destId="{117475CB-51F2-4AE4-AE72-99BD2FD7CF33}" srcOrd="2" destOrd="0" presId="urn:microsoft.com/office/officeart/2005/8/layout/orgChart1"/>
    <dgm:cxn modelId="{D9FD4D1D-0FD7-4922-A8B9-CBDC1BFFAC34}" type="presParOf" srcId="{EDD10A47-580E-4137-90D8-0F79EA946896}" destId="{D9CC4AC7-BCDE-4A1A-B7FB-38C8410BC790}" srcOrd="2" destOrd="0" presId="urn:microsoft.com/office/officeart/2005/8/layout/orgChart1"/>
    <dgm:cxn modelId="{FBC68D10-DFDE-4A0C-A02E-D74B61217B7F}" type="presParOf" srcId="{EDD10A47-580E-4137-90D8-0F79EA946896}" destId="{E833BA1D-6A99-4289-8D4E-117DF8B77E6D}" srcOrd="3" destOrd="0" presId="urn:microsoft.com/office/officeart/2005/8/layout/orgChart1"/>
    <dgm:cxn modelId="{EBFA1EA1-3212-4A04-B25C-32F4BDD559F4}" type="presParOf" srcId="{E833BA1D-6A99-4289-8D4E-117DF8B77E6D}" destId="{496FED06-9D28-48BE-9E33-3850D392CBBB}" srcOrd="0" destOrd="0" presId="urn:microsoft.com/office/officeart/2005/8/layout/orgChart1"/>
    <dgm:cxn modelId="{2010BEA2-C428-4D97-B4A0-A9D78D1468B3}" type="presParOf" srcId="{496FED06-9D28-48BE-9E33-3850D392CBBB}" destId="{347F5D0A-40E6-4D7A-BA2A-3781D5098FB2}" srcOrd="0" destOrd="0" presId="urn:microsoft.com/office/officeart/2005/8/layout/orgChart1"/>
    <dgm:cxn modelId="{E4CDEC0E-DF09-47CF-971E-539B4956BC4E}" type="presParOf" srcId="{496FED06-9D28-48BE-9E33-3850D392CBBB}" destId="{5A3C7812-63CF-4952-8F1C-E1592834A1CB}" srcOrd="1" destOrd="0" presId="urn:microsoft.com/office/officeart/2005/8/layout/orgChart1"/>
    <dgm:cxn modelId="{FC1B82CE-A2E6-4415-9450-574333899E1E}" type="presParOf" srcId="{E833BA1D-6A99-4289-8D4E-117DF8B77E6D}" destId="{BD69AD4D-FDFE-4416-8505-A31A72991E64}" srcOrd="1" destOrd="0" presId="urn:microsoft.com/office/officeart/2005/8/layout/orgChart1"/>
    <dgm:cxn modelId="{FBF7D146-06EB-41B6-895F-DEB1C3D891AB}" type="presParOf" srcId="{BD69AD4D-FDFE-4416-8505-A31A72991E64}" destId="{B953D9D2-3041-48DD-B7B1-7653FE620E25}" srcOrd="0" destOrd="0" presId="urn:microsoft.com/office/officeart/2005/8/layout/orgChart1"/>
    <dgm:cxn modelId="{F8B0A952-9E24-4F91-A31C-51362DC4034C}" type="presParOf" srcId="{BD69AD4D-FDFE-4416-8505-A31A72991E64}" destId="{F9347687-4017-4F90-9DB2-11A01FCBD45D}" srcOrd="1" destOrd="0" presId="urn:microsoft.com/office/officeart/2005/8/layout/orgChart1"/>
    <dgm:cxn modelId="{A4F5C7B7-E7D1-4A68-B940-EF5125FB22D1}" type="presParOf" srcId="{F9347687-4017-4F90-9DB2-11A01FCBD45D}" destId="{F7765181-C895-4DD6-98AD-4E4BEF3BD72F}" srcOrd="0" destOrd="0" presId="urn:microsoft.com/office/officeart/2005/8/layout/orgChart1"/>
    <dgm:cxn modelId="{0664751A-1459-4BD4-8544-5694985000AE}" type="presParOf" srcId="{F7765181-C895-4DD6-98AD-4E4BEF3BD72F}" destId="{C36F5CBE-A337-4F5D-8167-02A19D2C70DA}" srcOrd="0" destOrd="0" presId="urn:microsoft.com/office/officeart/2005/8/layout/orgChart1"/>
    <dgm:cxn modelId="{F8288D37-CAD8-48DA-A452-8D3ABE2BDDF6}" type="presParOf" srcId="{F7765181-C895-4DD6-98AD-4E4BEF3BD72F}" destId="{9C925311-3D21-400E-8DE1-489C77606B9F}" srcOrd="1" destOrd="0" presId="urn:microsoft.com/office/officeart/2005/8/layout/orgChart1"/>
    <dgm:cxn modelId="{8050D7BA-090C-466A-A8B0-198BB87F109C}" type="presParOf" srcId="{F9347687-4017-4F90-9DB2-11A01FCBD45D}" destId="{FA50FE6A-4BB0-4465-8A37-C31330407B9B}" srcOrd="1" destOrd="0" presId="urn:microsoft.com/office/officeart/2005/8/layout/orgChart1"/>
    <dgm:cxn modelId="{08350790-7B99-4D22-B18F-166728AE0476}" type="presParOf" srcId="{F9347687-4017-4F90-9DB2-11A01FCBD45D}" destId="{8E8FD2A1-0550-4EB7-A964-CCFF9B4488D2}" srcOrd="2" destOrd="0" presId="urn:microsoft.com/office/officeart/2005/8/layout/orgChart1"/>
    <dgm:cxn modelId="{6DF8D876-B901-446D-9DDB-C412DB70047A}" type="presParOf" srcId="{E833BA1D-6A99-4289-8D4E-117DF8B77E6D}" destId="{9929075E-F907-437D-BC5C-F980A90979E4}" srcOrd="2" destOrd="0" presId="urn:microsoft.com/office/officeart/2005/8/layout/orgChart1"/>
    <dgm:cxn modelId="{BCEF2B2F-3438-4617-A046-88A00BD5B0F9}" type="presParOf" srcId="{500142C6-DD22-4943-96AD-EFEC0F0078D8}" destId="{735BE5D1-4237-413C-AB01-40C5ECD769F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3D9D2-3041-48DD-B7B1-7653FE620E25}">
      <dsp:nvSpPr>
        <dsp:cNvPr id="0" name=""/>
        <dsp:cNvSpPr/>
      </dsp:nvSpPr>
      <dsp:spPr>
        <a:xfrm>
          <a:off x="5745505" y="2742076"/>
          <a:ext cx="412159" cy="1042189"/>
        </a:xfrm>
        <a:custGeom>
          <a:avLst/>
          <a:gdLst/>
          <a:ahLst/>
          <a:cxnLst/>
          <a:rect l="0" t="0" r="0" b="0"/>
          <a:pathLst>
            <a:path>
              <a:moveTo>
                <a:pt x="0" y="0"/>
              </a:moveTo>
              <a:lnTo>
                <a:pt x="0" y="1042189"/>
              </a:lnTo>
              <a:lnTo>
                <a:pt x="412159" y="104218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CC4AC7-BCDE-4A1A-B7FB-38C8410BC790}">
      <dsp:nvSpPr>
        <dsp:cNvPr id="0" name=""/>
        <dsp:cNvSpPr/>
      </dsp:nvSpPr>
      <dsp:spPr>
        <a:xfrm>
          <a:off x="4936729" y="1133479"/>
          <a:ext cx="1907869" cy="475782"/>
        </a:xfrm>
        <a:custGeom>
          <a:avLst/>
          <a:gdLst/>
          <a:ahLst/>
          <a:cxnLst/>
          <a:rect l="0" t="0" r="0" b="0"/>
          <a:pathLst>
            <a:path>
              <a:moveTo>
                <a:pt x="0" y="0"/>
              </a:moveTo>
              <a:lnTo>
                <a:pt x="0" y="237891"/>
              </a:lnTo>
              <a:lnTo>
                <a:pt x="1907869" y="237891"/>
              </a:lnTo>
              <a:lnTo>
                <a:pt x="1907869" y="475782"/>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0F4194-934D-46F2-B618-BDA0DC4ACD56}">
      <dsp:nvSpPr>
        <dsp:cNvPr id="0" name=""/>
        <dsp:cNvSpPr/>
      </dsp:nvSpPr>
      <dsp:spPr>
        <a:xfrm>
          <a:off x="1951621" y="2742076"/>
          <a:ext cx="444941" cy="1042189"/>
        </a:xfrm>
        <a:custGeom>
          <a:avLst/>
          <a:gdLst/>
          <a:ahLst/>
          <a:cxnLst/>
          <a:rect l="0" t="0" r="0" b="0"/>
          <a:pathLst>
            <a:path>
              <a:moveTo>
                <a:pt x="0" y="0"/>
              </a:moveTo>
              <a:lnTo>
                <a:pt x="0" y="1042189"/>
              </a:lnTo>
              <a:lnTo>
                <a:pt x="444941" y="104218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C731D3-9330-4DC5-B192-D09CE9CE73A4}">
      <dsp:nvSpPr>
        <dsp:cNvPr id="0" name=""/>
        <dsp:cNvSpPr/>
      </dsp:nvSpPr>
      <dsp:spPr>
        <a:xfrm>
          <a:off x="3138131" y="1133479"/>
          <a:ext cx="1798598" cy="475782"/>
        </a:xfrm>
        <a:custGeom>
          <a:avLst/>
          <a:gdLst/>
          <a:ahLst/>
          <a:cxnLst/>
          <a:rect l="0" t="0" r="0" b="0"/>
          <a:pathLst>
            <a:path>
              <a:moveTo>
                <a:pt x="1798598" y="0"/>
              </a:moveTo>
              <a:lnTo>
                <a:pt x="1798598" y="237891"/>
              </a:lnTo>
              <a:lnTo>
                <a:pt x="0" y="237891"/>
              </a:lnTo>
              <a:lnTo>
                <a:pt x="0" y="475782"/>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D60116-7A5B-41E9-9C0B-548094238D60}">
      <dsp:nvSpPr>
        <dsp:cNvPr id="0" name=""/>
        <dsp:cNvSpPr/>
      </dsp:nvSpPr>
      <dsp:spPr>
        <a:xfrm>
          <a:off x="3367543" y="665"/>
          <a:ext cx="3138372" cy="113281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English  </a:t>
          </a:r>
        </a:p>
        <a:p>
          <a:pPr marL="0" lvl="0" indent="0" algn="ctr" defTabSz="1422400">
            <a:lnSpc>
              <a:spcPct val="90000"/>
            </a:lnSpc>
            <a:spcBef>
              <a:spcPct val="0"/>
            </a:spcBef>
            <a:spcAft>
              <a:spcPct val="35000"/>
            </a:spcAft>
            <a:buNone/>
          </a:pPr>
          <a:r>
            <a:rPr lang="en-US" sz="3200" kern="1200" dirty="0"/>
            <a:t>(Year 10 Core)</a:t>
          </a:r>
        </a:p>
      </dsp:txBody>
      <dsp:txXfrm>
        <a:off x="3367543" y="665"/>
        <a:ext cx="3138372" cy="1132814"/>
      </dsp:txXfrm>
    </dsp:sp>
    <dsp:sp modelId="{D925419D-9A33-48A8-94DD-41FA07D3B8FC}">
      <dsp:nvSpPr>
        <dsp:cNvPr id="0" name=""/>
        <dsp:cNvSpPr/>
      </dsp:nvSpPr>
      <dsp:spPr>
        <a:xfrm>
          <a:off x="1654993" y="1609261"/>
          <a:ext cx="2966274" cy="113281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General English</a:t>
          </a:r>
        </a:p>
      </dsp:txBody>
      <dsp:txXfrm>
        <a:off x="1654993" y="1609261"/>
        <a:ext cx="2966274" cy="1132814"/>
      </dsp:txXfrm>
    </dsp:sp>
    <dsp:sp modelId="{B6473B69-4E0D-4D52-9697-2E25D680610B}">
      <dsp:nvSpPr>
        <dsp:cNvPr id="0" name=""/>
        <dsp:cNvSpPr/>
      </dsp:nvSpPr>
      <dsp:spPr>
        <a:xfrm>
          <a:off x="2396562" y="3217858"/>
          <a:ext cx="3285320" cy="113281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Subject Pre-Requisite: </a:t>
          </a:r>
        </a:p>
        <a:p>
          <a:pPr marL="0" lvl="0" indent="0" algn="ctr" defTabSz="1066800">
            <a:lnSpc>
              <a:spcPct val="90000"/>
            </a:lnSpc>
            <a:spcBef>
              <a:spcPct val="0"/>
            </a:spcBef>
            <a:spcAft>
              <a:spcPct val="35000"/>
            </a:spcAft>
            <a:buNone/>
          </a:pPr>
          <a:r>
            <a:rPr lang="en-US" sz="2400" kern="1200" dirty="0"/>
            <a:t>English at a B-standard</a:t>
          </a:r>
        </a:p>
      </dsp:txBody>
      <dsp:txXfrm>
        <a:off x="2396562" y="3217858"/>
        <a:ext cx="3285320" cy="1132814"/>
      </dsp:txXfrm>
    </dsp:sp>
    <dsp:sp modelId="{347F5D0A-40E6-4D7A-BA2A-3781D5098FB2}">
      <dsp:nvSpPr>
        <dsp:cNvPr id="0" name=""/>
        <dsp:cNvSpPr/>
      </dsp:nvSpPr>
      <dsp:spPr>
        <a:xfrm>
          <a:off x="5470732" y="1609261"/>
          <a:ext cx="2747732" cy="113281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Essential English</a:t>
          </a:r>
        </a:p>
      </dsp:txBody>
      <dsp:txXfrm>
        <a:off x="5470732" y="1609261"/>
        <a:ext cx="2747732" cy="1132814"/>
      </dsp:txXfrm>
    </dsp:sp>
    <dsp:sp modelId="{C36F5CBE-A337-4F5D-8167-02A19D2C70DA}">
      <dsp:nvSpPr>
        <dsp:cNvPr id="0" name=""/>
        <dsp:cNvSpPr/>
      </dsp:nvSpPr>
      <dsp:spPr>
        <a:xfrm>
          <a:off x="6157665" y="3217858"/>
          <a:ext cx="2702940" cy="113281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Essential Subject</a:t>
          </a:r>
        </a:p>
      </dsp:txBody>
      <dsp:txXfrm>
        <a:off x="6157665" y="3217858"/>
        <a:ext cx="2702940" cy="11328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1D3DBEB-96BE-40E1-9B82-03461E22EC57}" type="datetimeFigureOut">
              <a:rPr lang="en-AU" smtClean="0"/>
              <a:t>11/07/2022</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81EB027-79D0-422C-8526-487251FDE892}" type="slidenum">
              <a:rPr lang="en-AU" smtClean="0"/>
              <a:t>‹#›</a:t>
            </a:fld>
            <a:endParaRPr lang="en-AU"/>
          </a:p>
        </p:txBody>
      </p:sp>
    </p:spTree>
    <p:extLst>
      <p:ext uri="{BB962C8B-B14F-4D97-AF65-F5344CB8AC3E}">
        <p14:creationId xmlns:p14="http://schemas.microsoft.com/office/powerpoint/2010/main" val="19989297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10976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83684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65216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9153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215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B8490F-BBBD-4EBA-8948-8414DC357986}" type="datetimeFigureOut">
              <a:rPr lang="en-AU" smtClean="0"/>
              <a:t>11/07/2022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52857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B8490F-BBBD-4EBA-8948-8414DC357986}" type="datetimeFigureOut">
              <a:rPr lang="en-AU" smtClean="0"/>
              <a:t>11/07/2022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028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B8490F-BBBD-4EBA-8948-8414DC357986}" type="datetimeFigureOut">
              <a:rPr lang="en-AU" smtClean="0"/>
              <a:t>11/07/2022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73378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8490F-BBBD-4EBA-8948-8414DC357986}" type="datetimeFigureOut">
              <a:rPr lang="en-AU" smtClean="0"/>
              <a:t>11/07/2022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382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11/07/2022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414872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11/07/2022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975216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8490F-BBBD-4EBA-8948-8414DC357986}" type="datetimeFigureOut">
              <a:rPr lang="en-AU" smtClean="0"/>
              <a:t>11/07/2022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9C0A4-0132-43BA-870B-CB718BA8187B}" type="slidenum">
              <a:rPr lang="en-AU" smtClean="0"/>
              <a:t>‹#›</a:t>
            </a:fld>
            <a:endParaRPr lang="en-AU"/>
          </a:p>
        </p:txBody>
      </p:sp>
    </p:spTree>
    <p:extLst>
      <p:ext uri="{BB962C8B-B14F-4D97-AF65-F5344CB8AC3E}">
        <p14:creationId xmlns:p14="http://schemas.microsoft.com/office/powerpoint/2010/main" val="1592837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hyperlink" Target="mailto:csorr24@eq.edu.au" TargetMode="External"/><Relationship Id="rId7" Type="http://schemas.openxmlformats.org/officeDocument/2006/relationships/hyperlink" Target="mailto:ehaye40@eq.edu.au" TargetMode="External"/><Relationship Id="rId2" Type="http://schemas.openxmlformats.org/officeDocument/2006/relationships/hyperlink" Target="mailto:abrow805@eq.edu.au" TargetMode="External"/><Relationship Id="rId1" Type="http://schemas.openxmlformats.org/officeDocument/2006/relationships/slideLayout" Target="../slideLayouts/slideLayout2.xml"/><Relationship Id="rId6" Type="http://schemas.openxmlformats.org/officeDocument/2006/relationships/hyperlink" Target="mailto:nboyl17@eq.edu.au" TargetMode="External"/><Relationship Id="rId5" Type="http://schemas.openxmlformats.org/officeDocument/2006/relationships/hyperlink" Target="mailto:mship23@eq.edu.au" TargetMode="External"/><Relationship Id="rId4" Type="http://schemas.openxmlformats.org/officeDocument/2006/relationships/hyperlink" Target="mailto:mrbat0@eq.edu.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3403952"/>
              </p:ext>
            </p:extLst>
          </p:nvPr>
        </p:nvGraphicFramePr>
        <p:xfrm>
          <a:off x="17778" y="4070"/>
          <a:ext cx="12174222" cy="6853929"/>
        </p:xfrm>
        <a:graphic>
          <a:graphicData uri="http://schemas.openxmlformats.org/drawingml/2006/table">
            <a:tbl>
              <a:tblPr/>
              <a:tblGrid>
                <a:gridCol w="12174222">
                  <a:extLst>
                    <a:ext uri="{9D8B030D-6E8A-4147-A177-3AD203B41FA5}">
                      <a16:colId xmlns:a16="http://schemas.microsoft.com/office/drawing/2014/main" val="885475754"/>
                    </a:ext>
                  </a:extLst>
                </a:gridCol>
              </a:tblGrid>
              <a:tr h="6853929">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872906115"/>
                  </a:ext>
                </a:extLst>
              </a:tr>
            </a:tbl>
          </a:graphicData>
        </a:graphic>
      </p:graphicFrame>
      <p:sp>
        <p:nvSpPr>
          <p:cNvPr id="2" name="Title 1"/>
          <p:cNvSpPr>
            <a:spLocks noGrp="1"/>
          </p:cNvSpPr>
          <p:nvPr>
            <p:ph type="ctrTitle"/>
          </p:nvPr>
        </p:nvSpPr>
        <p:spPr>
          <a:xfrm>
            <a:off x="1524000" y="2526073"/>
            <a:ext cx="9144000" cy="1247054"/>
          </a:xfrm>
        </p:spPr>
        <p:txBody>
          <a:bodyPr>
            <a:normAutofit/>
          </a:bodyPr>
          <a:lstStyle/>
          <a:p>
            <a:r>
              <a:rPr lang="en-AU" sz="8000" dirty="0">
                <a:solidFill>
                  <a:schemeClr val="accent6">
                    <a:lumMod val="75000"/>
                  </a:schemeClr>
                </a:solidFill>
                <a:latin typeface="Arial" panose="020B0604020202020204" pitchFamily="34" charset="0"/>
                <a:cs typeface="Arial" panose="020B0604020202020204" pitchFamily="34" charset="0"/>
              </a:rPr>
              <a:t>ENGLISH</a:t>
            </a:r>
          </a:p>
        </p:txBody>
      </p:sp>
      <p:sp>
        <p:nvSpPr>
          <p:cNvPr id="6" name="Subtitle 5"/>
          <p:cNvSpPr>
            <a:spLocks noGrp="1"/>
          </p:cNvSpPr>
          <p:nvPr>
            <p:ph type="subTitle" idx="1"/>
          </p:nvPr>
        </p:nvSpPr>
        <p:spPr/>
        <p:txBody>
          <a:bodyPr/>
          <a:lstStyle/>
          <a:p>
            <a:endParaRPr lang="en-AU"/>
          </a:p>
        </p:txBody>
      </p:sp>
      <p:pic>
        <p:nvPicPr>
          <p:cNvPr id="8" name="Picture 7" descr="G:\Coredata\Office\Schools - Operations\School Logos\New 2018\lowood_02_com - CLEAR BACKGROUND.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7502" y="984430"/>
            <a:ext cx="1704975" cy="2079625"/>
          </a:xfrm>
          <a:prstGeom prst="rect">
            <a:avLst/>
          </a:prstGeom>
          <a:noFill/>
          <a:ln>
            <a:noFill/>
          </a:ln>
        </p:spPr>
      </p:pic>
    </p:spTree>
    <p:extLst>
      <p:ext uri="{BB962C8B-B14F-4D97-AF65-F5344CB8AC3E}">
        <p14:creationId xmlns:p14="http://schemas.microsoft.com/office/powerpoint/2010/main" val="20090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5893419"/>
              </p:ext>
            </p:extLst>
          </p:nvPr>
        </p:nvGraphicFramePr>
        <p:xfrm>
          <a:off x="9236" y="9236"/>
          <a:ext cx="12182764" cy="6848764"/>
        </p:xfrm>
        <a:graphic>
          <a:graphicData uri="http://schemas.openxmlformats.org/drawingml/2006/table">
            <a:tbl>
              <a:tblPr/>
              <a:tblGrid>
                <a:gridCol w="12182764">
                  <a:extLst>
                    <a:ext uri="{9D8B030D-6E8A-4147-A177-3AD203B41FA5}">
                      <a16:colId xmlns:a16="http://schemas.microsoft.com/office/drawing/2014/main" val="926282540"/>
                    </a:ext>
                  </a:extLst>
                </a:gridCol>
              </a:tblGrid>
              <a:tr h="6848764">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925051774"/>
                  </a:ext>
                </a:extLst>
              </a:tr>
            </a:tbl>
          </a:graphicData>
        </a:graphic>
      </p:graphicFrame>
      <p:sp>
        <p:nvSpPr>
          <p:cNvPr id="2" name="Title 1"/>
          <p:cNvSpPr>
            <a:spLocks noGrp="1"/>
          </p:cNvSpPr>
          <p:nvPr>
            <p:ph type="title"/>
          </p:nvPr>
        </p:nvSpPr>
        <p:spPr>
          <a:xfrm>
            <a:off x="545386" y="288663"/>
            <a:ext cx="10515600" cy="828055"/>
          </a:xfrm>
        </p:spPr>
        <p:txBody>
          <a:bodyPr/>
          <a:lstStyle/>
          <a:p>
            <a:r>
              <a:rPr lang="en-AU" b="1" dirty="0">
                <a:solidFill>
                  <a:schemeClr val="accent6">
                    <a:lumMod val="75000"/>
                  </a:schemeClr>
                </a:solidFill>
              </a:rPr>
              <a:t>Text Samples</a:t>
            </a:r>
          </a:p>
        </p:txBody>
      </p:sp>
      <p:pic>
        <p:nvPicPr>
          <p:cNvPr id="1028" name="Picture 4" descr="Book Review: Macbeth – Panther Ta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392" y="1355157"/>
            <a:ext cx="3410164" cy="526440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ews Corp cuts more jobs, this time at its metropolitan newspapers | Media  | The Guardi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1981" y="1355157"/>
            <a:ext cx="5264404" cy="5264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91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5893419"/>
              </p:ext>
            </p:extLst>
          </p:nvPr>
        </p:nvGraphicFramePr>
        <p:xfrm>
          <a:off x="9236" y="9236"/>
          <a:ext cx="12182764" cy="6848764"/>
        </p:xfrm>
        <a:graphic>
          <a:graphicData uri="http://schemas.openxmlformats.org/drawingml/2006/table">
            <a:tbl>
              <a:tblPr/>
              <a:tblGrid>
                <a:gridCol w="12182764">
                  <a:extLst>
                    <a:ext uri="{9D8B030D-6E8A-4147-A177-3AD203B41FA5}">
                      <a16:colId xmlns:a16="http://schemas.microsoft.com/office/drawing/2014/main" val="926282540"/>
                    </a:ext>
                  </a:extLst>
                </a:gridCol>
              </a:tblGrid>
              <a:tr h="6848764">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925051774"/>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Text Samples</a:t>
            </a:r>
          </a:p>
        </p:txBody>
      </p:sp>
      <p:pic>
        <p:nvPicPr>
          <p:cNvPr id="2050" name="Picture 2" descr="To Kill A Mockingbird (Paperba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70" y="1381609"/>
            <a:ext cx="3135795" cy="51831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omorrow, When the War Began by John Marsden (9780330274869) | Harry Hartog  Booksel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9285" y="1381609"/>
            <a:ext cx="3764251" cy="518313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he Outsiders by S.E. Hinton"/>
          <p:cNvPicPr>
            <a:picLocks noChangeAspect="1" noChangeArrowheads="1"/>
          </p:cNvPicPr>
          <p:nvPr/>
        </p:nvPicPr>
        <p:blipFill rotWithShape="1">
          <a:blip r:embed="rId4">
            <a:extLst>
              <a:ext uri="{28A0092B-C50C-407E-A947-70E740481C1C}">
                <a14:useLocalDpi xmlns:a14="http://schemas.microsoft.com/office/drawing/2010/main" val="0"/>
              </a:ext>
            </a:extLst>
          </a:blip>
          <a:srcRect l="19388" r="19299"/>
          <a:stretch/>
        </p:blipFill>
        <p:spPr bwMode="auto">
          <a:xfrm>
            <a:off x="8465478" y="1381609"/>
            <a:ext cx="3175142" cy="5178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791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0605994"/>
              </p:ext>
            </p:extLst>
          </p:nvPr>
        </p:nvGraphicFramePr>
        <p:xfrm>
          <a:off x="9236" y="0"/>
          <a:ext cx="12182764" cy="6858000"/>
        </p:xfrm>
        <a:graphic>
          <a:graphicData uri="http://schemas.openxmlformats.org/drawingml/2006/table">
            <a:tbl>
              <a:tblPr/>
              <a:tblGrid>
                <a:gridCol w="12182764">
                  <a:extLst>
                    <a:ext uri="{9D8B030D-6E8A-4147-A177-3AD203B41FA5}">
                      <a16:colId xmlns:a16="http://schemas.microsoft.com/office/drawing/2014/main" val="1271170774"/>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6138002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Contact Details</a:t>
            </a:r>
          </a:p>
        </p:txBody>
      </p:sp>
      <p:sp>
        <p:nvSpPr>
          <p:cNvPr id="3" name="Content Placeholder 2"/>
          <p:cNvSpPr>
            <a:spLocks noGrp="1"/>
          </p:cNvSpPr>
          <p:nvPr>
            <p:ph idx="1"/>
          </p:nvPr>
        </p:nvSpPr>
        <p:spPr>
          <a:xfrm>
            <a:off x="311085" y="1414021"/>
            <a:ext cx="11528981" cy="5078854"/>
          </a:xfrm>
        </p:spPr>
        <p:txBody>
          <a:bodyPr>
            <a:normAutofit fontScale="77500" lnSpcReduction="20000"/>
          </a:bodyPr>
          <a:lstStyle/>
          <a:p>
            <a:pPr marL="0" indent="0">
              <a:buNone/>
            </a:pPr>
            <a:r>
              <a:rPr lang="en-AU" dirty="0"/>
              <a:t>If you require any further details about this course please feel free to contact: </a:t>
            </a:r>
          </a:p>
          <a:p>
            <a:pPr marL="0" indent="0">
              <a:buNone/>
            </a:pPr>
            <a:endParaRPr lang="en-AU" dirty="0"/>
          </a:p>
          <a:p>
            <a:pPr marL="0" indent="0">
              <a:buNone/>
            </a:pPr>
            <a:r>
              <a:rPr lang="en-AU" dirty="0"/>
              <a:t>Subject Teachers 2022: 	</a:t>
            </a:r>
            <a:r>
              <a:rPr lang="en-AU" dirty="0" err="1"/>
              <a:t>Alynese</a:t>
            </a:r>
            <a:r>
              <a:rPr lang="en-AU" dirty="0"/>
              <a:t> Brown</a:t>
            </a:r>
          </a:p>
          <a:p>
            <a:pPr marL="0" indent="0">
              <a:buNone/>
            </a:pPr>
            <a:r>
              <a:rPr lang="en-AU" dirty="0"/>
              <a:t>			</a:t>
            </a:r>
            <a:r>
              <a:rPr lang="en-AU" dirty="0">
                <a:hlinkClick r:id="rId2"/>
              </a:rPr>
              <a:t>abrow805@eq.edu.au</a:t>
            </a:r>
            <a:r>
              <a:rPr lang="en-AU" dirty="0"/>
              <a:t> </a:t>
            </a:r>
          </a:p>
          <a:p>
            <a:pPr marL="0" indent="0">
              <a:buNone/>
            </a:pPr>
            <a:r>
              <a:rPr lang="en-AU" dirty="0"/>
              <a:t>			Chris </a:t>
            </a:r>
            <a:r>
              <a:rPr lang="en-AU" dirty="0" err="1"/>
              <a:t>Sorrenson</a:t>
            </a:r>
            <a:endParaRPr lang="en-AU" dirty="0"/>
          </a:p>
          <a:p>
            <a:pPr marL="0" indent="0">
              <a:buNone/>
            </a:pPr>
            <a:r>
              <a:rPr lang="en-AU" dirty="0"/>
              <a:t>			</a:t>
            </a:r>
            <a:r>
              <a:rPr lang="en-AU" dirty="0">
                <a:hlinkClick r:id="rId3"/>
              </a:rPr>
              <a:t>csorr24@eq.edu.au</a:t>
            </a:r>
            <a:r>
              <a:rPr lang="en-AU" dirty="0"/>
              <a:t> </a:t>
            </a:r>
          </a:p>
          <a:p>
            <a:pPr marL="0" indent="0">
              <a:buNone/>
            </a:pPr>
            <a:r>
              <a:rPr lang="en-AU" dirty="0"/>
              <a:t>			Michael Bates</a:t>
            </a:r>
          </a:p>
          <a:p>
            <a:pPr marL="0" indent="0">
              <a:buNone/>
            </a:pPr>
            <a:r>
              <a:rPr lang="en-AU" dirty="0"/>
              <a:t>			</a:t>
            </a:r>
            <a:r>
              <a:rPr lang="en-AU" dirty="0">
                <a:hlinkClick r:id="rId4"/>
              </a:rPr>
              <a:t>mrbat0@eq.edu.au</a:t>
            </a:r>
            <a:r>
              <a:rPr lang="en-AU" dirty="0"/>
              <a:t> </a:t>
            </a:r>
          </a:p>
          <a:p>
            <a:pPr marL="0" indent="0">
              <a:buNone/>
            </a:pPr>
            <a:r>
              <a:rPr lang="en-AU" dirty="0"/>
              <a:t>			Melissa Shipton</a:t>
            </a:r>
          </a:p>
          <a:p>
            <a:pPr marL="0" indent="0">
              <a:buNone/>
            </a:pPr>
            <a:r>
              <a:rPr lang="en-AU" dirty="0"/>
              <a:t>			</a:t>
            </a:r>
            <a:r>
              <a:rPr lang="en-AU" dirty="0">
                <a:hlinkClick r:id="rId5"/>
              </a:rPr>
              <a:t>mship23@eq.edu.au</a:t>
            </a:r>
            <a:endParaRPr lang="en-AU" dirty="0"/>
          </a:p>
          <a:p>
            <a:pPr marL="0" indent="0">
              <a:buNone/>
            </a:pPr>
            <a:r>
              <a:rPr lang="en-AU" dirty="0"/>
              <a:t>			Nicholas Boyle</a:t>
            </a:r>
          </a:p>
          <a:p>
            <a:pPr marL="0" indent="0">
              <a:buNone/>
            </a:pPr>
            <a:r>
              <a:rPr lang="en-AU" dirty="0"/>
              <a:t>			</a:t>
            </a:r>
            <a:r>
              <a:rPr lang="en-AU" dirty="0">
                <a:hlinkClick r:id="rId6"/>
              </a:rPr>
              <a:t>nboyl17@eq.edu.au</a:t>
            </a:r>
            <a:r>
              <a:rPr lang="en-AU" dirty="0"/>
              <a:t> </a:t>
            </a:r>
          </a:p>
          <a:p>
            <a:pPr marL="0" indent="0">
              <a:buNone/>
            </a:pPr>
            <a:r>
              <a:rPr lang="en-AU" dirty="0"/>
              <a:t>Head of Department: 	Emma Hayes</a:t>
            </a:r>
          </a:p>
          <a:p>
            <a:pPr marL="0" indent="0">
              <a:buNone/>
            </a:pPr>
            <a:r>
              <a:rPr lang="en-AU" dirty="0"/>
              <a:t>			</a:t>
            </a:r>
            <a:r>
              <a:rPr lang="en-AU" dirty="0">
                <a:hlinkClick r:id="rId7"/>
              </a:rPr>
              <a:t>ehaye40@eq.edu.au</a:t>
            </a:r>
            <a:r>
              <a:rPr lang="en-AU" dirty="0"/>
              <a:t>  </a:t>
            </a:r>
          </a:p>
        </p:txBody>
      </p:sp>
    </p:spTree>
    <p:extLst>
      <p:ext uri="{BB962C8B-B14F-4D97-AF65-F5344CB8AC3E}">
        <p14:creationId xmlns:p14="http://schemas.microsoft.com/office/powerpoint/2010/main" val="138851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accent6">
                    <a:lumMod val="75000"/>
                  </a:schemeClr>
                </a:solidFill>
              </a:rPr>
              <a:t>English</a:t>
            </a:r>
          </a:p>
        </p:txBody>
      </p:sp>
      <p:sp>
        <p:nvSpPr>
          <p:cNvPr id="3" name="Content Placeholder 2"/>
          <p:cNvSpPr>
            <a:spLocks noGrp="1"/>
          </p:cNvSpPr>
          <p:nvPr>
            <p:ph idx="1"/>
          </p:nvPr>
        </p:nvSpPr>
        <p:spPr/>
        <p:txBody>
          <a:bodyPr>
            <a:normAutofit lnSpcReduction="10000"/>
          </a:bodyPr>
          <a:lstStyle/>
          <a:p>
            <a:r>
              <a:rPr lang="en-AU" dirty="0"/>
              <a:t>The study of English is central to the learning and development of all young Australians. It helps create confident communicators, imaginative thinkers and informed citizens. </a:t>
            </a:r>
          </a:p>
          <a:p>
            <a:r>
              <a:rPr lang="en-AU" dirty="0"/>
              <a:t>It is through the study of English that individuals learn to analyse, understand, communicate and build relationships with others and with the world around them. </a:t>
            </a:r>
          </a:p>
          <a:p>
            <a:r>
              <a:rPr lang="en-AU" dirty="0"/>
              <a:t>The study of English plays a key role in the development of reading and literacy skills which help young people develop the knowledge and skills needed for education, training and the workplace. </a:t>
            </a:r>
          </a:p>
          <a:p>
            <a:r>
              <a:rPr lang="en-AU" dirty="0"/>
              <a:t>It helps them become ethical, thoughtful, informed and active members of society.</a:t>
            </a:r>
          </a:p>
        </p:txBody>
      </p:sp>
    </p:spTree>
    <p:extLst>
      <p:ext uri="{BB962C8B-B14F-4D97-AF65-F5344CB8AC3E}">
        <p14:creationId xmlns:p14="http://schemas.microsoft.com/office/powerpoint/2010/main" val="77368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Subject Pathways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187122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376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lstStyle/>
          <a:p>
            <a:pPr marL="0" indent="0">
              <a:buNone/>
            </a:pPr>
            <a:r>
              <a:rPr lang="en-AU" dirty="0">
                <a:solidFill>
                  <a:schemeClr val="accent6">
                    <a:lumMod val="75000"/>
                  </a:schemeClr>
                </a:solidFill>
              </a:rPr>
              <a:t>If I want to complete an ATAR Pathway in year 11/12, what do I need to achieve? </a:t>
            </a:r>
          </a:p>
          <a:p>
            <a:pPr marL="0" indent="0">
              <a:buNone/>
            </a:pPr>
            <a:r>
              <a:rPr lang="en-AU" dirty="0"/>
              <a:t>In Year 10, you need to make sure you select subjects that reflect you interest in an ATAR (university) pathway. You will need to complete IGC and, if you are interested in Sciences, AMS. </a:t>
            </a:r>
          </a:p>
          <a:p>
            <a:pPr marL="0" indent="0">
              <a:buNone/>
            </a:pPr>
            <a:r>
              <a:rPr lang="en-AU" dirty="0"/>
              <a:t>Using this information, we establish classes aligned with your subject selections for English, Maths and Science. Depending on the size of the cohort selecting an ATAR Pathway, you should be in ENG10A or ENG10B. Some years, ENG10C is also an ATAR targeted class. </a:t>
            </a:r>
          </a:p>
        </p:txBody>
      </p:sp>
    </p:spTree>
    <p:extLst>
      <p:ext uri="{BB962C8B-B14F-4D97-AF65-F5344CB8AC3E}">
        <p14:creationId xmlns:p14="http://schemas.microsoft.com/office/powerpoint/2010/main" val="99924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a:xfrm>
            <a:off x="324493" y="82587"/>
            <a:ext cx="10515600" cy="1047572"/>
          </a:xfrm>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a:xfrm>
            <a:off x="324493" y="1001730"/>
            <a:ext cx="11543016" cy="5789488"/>
          </a:xfrm>
        </p:spPr>
        <p:txBody>
          <a:bodyPr>
            <a:noAutofit/>
          </a:bodyPr>
          <a:lstStyle/>
          <a:p>
            <a:pPr marL="0" indent="0">
              <a:buNone/>
            </a:pPr>
            <a:r>
              <a:rPr lang="en-AU" sz="1600" dirty="0">
                <a:solidFill>
                  <a:schemeClr val="accent6">
                    <a:lumMod val="75000"/>
                  </a:schemeClr>
                </a:solidFill>
              </a:rPr>
              <a:t>What Units and Topics do we study in year 10 English?</a:t>
            </a:r>
          </a:p>
          <a:p>
            <a:pPr marL="0" indent="0" fontAlgn="base">
              <a:buNone/>
            </a:pPr>
            <a:r>
              <a:rPr lang="en-AU" sz="1600" u="sng" dirty="0"/>
              <a:t>Unit 1:</a:t>
            </a:r>
            <a:r>
              <a:rPr lang="en-AU" sz="1600" dirty="0"/>
              <a:t> Representing Culture  </a:t>
            </a:r>
          </a:p>
          <a:p>
            <a:pPr marL="0" indent="0" fontAlgn="base">
              <a:buNone/>
            </a:pPr>
            <a:r>
              <a:rPr lang="en-AU" sz="1600" i="1" dirty="0"/>
              <a:t>Exploring the media and its influence through the study of language and genre conventions. </a:t>
            </a:r>
            <a:r>
              <a:rPr lang="en-AU" sz="1600" dirty="0"/>
              <a:t> </a:t>
            </a:r>
          </a:p>
          <a:p>
            <a:pPr marL="0" indent="0" fontAlgn="base">
              <a:buNone/>
            </a:pPr>
            <a:r>
              <a:rPr lang="en-AU" sz="1600" i="1" dirty="0"/>
              <a:t>Students will explore how the media create representations of people, events and issues through the use of language and the structure of media texts. They will produce a media text of their own (feature article) which evaluates the representation of an issues, event or group in the Australian media. </a:t>
            </a:r>
            <a:r>
              <a:rPr lang="en-AU" sz="1600" dirty="0"/>
              <a:t> </a:t>
            </a:r>
          </a:p>
          <a:p>
            <a:pPr marL="0" indent="0" fontAlgn="base">
              <a:buNone/>
            </a:pPr>
            <a:r>
              <a:rPr lang="en-AU" sz="1600" u="sng" dirty="0"/>
              <a:t>Unit 2:</a:t>
            </a:r>
            <a:r>
              <a:rPr lang="en-AU" sz="1600" dirty="0"/>
              <a:t> Modernising Shakespeare </a:t>
            </a:r>
          </a:p>
          <a:p>
            <a:pPr marL="0" indent="0" fontAlgn="base">
              <a:buNone/>
            </a:pPr>
            <a:r>
              <a:rPr lang="en-AU" sz="1600" i="1" dirty="0"/>
              <a:t>Reading and evaluating the works of William Shakespeare through comparison to modern interpretations. </a:t>
            </a:r>
            <a:r>
              <a:rPr lang="en-AU" sz="1600" dirty="0"/>
              <a:t> </a:t>
            </a:r>
          </a:p>
          <a:p>
            <a:pPr marL="0" indent="0" fontAlgn="base">
              <a:buNone/>
            </a:pPr>
            <a:r>
              <a:rPr lang="en-AU" sz="1600" i="1" dirty="0"/>
              <a:t>Students will read a play by William Shakespeare and compare the representations of character and plot to a modern film adaptation. They will produce a multimodal presentation that analyses the play and film and provides an evaluation of the film’s success in adapting the play and Shakespeare’s message. </a:t>
            </a:r>
            <a:r>
              <a:rPr lang="en-AU" sz="1600" dirty="0"/>
              <a:t> </a:t>
            </a:r>
          </a:p>
          <a:p>
            <a:pPr marL="0" indent="0" fontAlgn="base">
              <a:buNone/>
            </a:pPr>
            <a:r>
              <a:rPr lang="en-AU" sz="1600" u="sng" dirty="0"/>
              <a:t>Unit 3:</a:t>
            </a:r>
            <a:r>
              <a:rPr lang="en-AU" sz="1600" dirty="0"/>
              <a:t> The Human Experience: Novel Study </a:t>
            </a:r>
          </a:p>
          <a:p>
            <a:pPr marL="0" indent="0" fontAlgn="base">
              <a:buNone/>
            </a:pPr>
            <a:r>
              <a:rPr lang="en-AU" sz="1600" i="1" dirty="0"/>
              <a:t>Reading and analysing a novel through the creation of representations and perspectives. </a:t>
            </a:r>
            <a:r>
              <a:rPr lang="en-AU" sz="1600" dirty="0"/>
              <a:t> </a:t>
            </a:r>
          </a:p>
          <a:p>
            <a:pPr marL="0" indent="0" fontAlgn="base">
              <a:buNone/>
            </a:pPr>
            <a:r>
              <a:rPr lang="en-AU" sz="1600" i="1" dirty="0"/>
              <a:t>Students will read one of a selection of novels and analyse the representations and perspectives created throughout. They will produce an analytical response under exam conditions, justifying their analysis with evidence.  </a:t>
            </a:r>
            <a:r>
              <a:rPr lang="en-AU" sz="1600" dirty="0"/>
              <a:t> </a:t>
            </a:r>
          </a:p>
          <a:p>
            <a:pPr marL="0" indent="0" fontAlgn="base">
              <a:buNone/>
            </a:pPr>
            <a:r>
              <a:rPr lang="en-AU" sz="1600" u="sng" dirty="0"/>
              <a:t>Unit 4:</a:t>
            </a:r>
            <a:r>
              <a:rPr lang="en-AU" sz="1600" dirty="0"/>
              <a:t> The Human Experience: Poetry </a:t>
            </a:r>
          </a:p>
          <a:p>
            <a:pPr marL="0" indent="0" fontAlgn="base">
              <a:buNone/>
            </a:pPr>
            <a:r>
              <a:rPr lang="en-AU" sz="1600" i="1" dirty="0"/>
              <a:t>Exploring the use of texts as springboards for personal writing. </a:t>
            </a:r>
            <a:r>
              <a:rPr lang="en-AU" sz="1600" dirty="0"/>
              <a:t> </a:t>
            </a:r>
          </a:p>
          <a:p>
            <a:pPr marL="0" indent="0" fontAlgn="base">
              <a:buNone/>
            </a:pPr>
            <a:r>
              <a:rPr lang="en-AU" sz="1600" i="1" dirty="0"/>
              <a:t>Students will read a range of poetry, interpreting the themes and ideas used in the poetry and using this to develop their own ideas for writing imaginatively. They will produce a short story which uses the themes or ideas from poetry to springboard their own ideas. </a:t>
            </a:r>
            <a:endParaRPr lang="en-AU" sz="1600" dirty="0"/>
          </a:p>
        </p:txBody>
      </p:sp>
    </p:spTree>
    <p:extLst>
      <p:ext uri="{BB962C8B-B14F-4D97-AF65-F5344CB8AC3E}">
        <p14:creationId xmlns:p14="http://schemas.microsoft.com/office/powerpoint/2010/main" val="56359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lstStyle/>
          <a:p>
            <a:pPr marL="0" indent="0">
              <a:buNone/>
            </a:pPr>
            <a:r>
              <a:rPr lang="en-AU" dirty="0">
                <a:solidFill>
                  <a:schemeClr val="accent6">
                    <a:lumMod val="75000"/>
                  </a:schemeClr>
                </a:solidFill>
              </a:rPr>
              <a:t>What Assessments do we complete in year 10 English?</a:t>
            </a:r>
          </a:p>
        </p:txBody>
      </p:sp>
      <p:graphicFrame>
        <p:nvGraphicFramePr>
          <p:cNvPr id="5" name="Table 4"/>
          <p:cNvGraphicFramePr>
            <a:graphicFrameLocks noGrp="1"/>
          </p:cNvGraphicFramePr>
          <p:nvPr>
            <p:extLst>
              <p:ext uri="{D42A27DB-BD31-4B8C-83A1-F6EECF244321}">
                <p14:modId xmlns:p14="http://schemas.microsoft.com/office/powerpoint/2010/main" val="1301830886"/>
              </p:ext>
            </p:extLst>
          </p:nvPr>
        </p:nvGraphicFramePr>
        <p:xfrm>
          <a:off x="441790" y="2630184"/>
          <a:ext cx="11265612" cy="3779520"/>
        </p:xfrm>
        <a:graphic>
          <a:graphicData uri="http://schemas.openxmlformats.org/drawingml/2006/table">
            <a:tbl>
              <a:tblPr>
                <a:tableStyleId>{5940675A-B579-460E-94D1-54222C63F5DA}</a:tableStyleId>
              </a:tblPr>
              <a:tblGrid>
                <a:gridCol w="2816403">
                  <a:extLst>
                    <a:ext uri="{9D8B030D-6E8A-4147-A177-3AD203B41FA5}">
                      <a16:colId xmlns:a16="http://schemas.microsoft.com/office/drawing/2014/main" val="3178642028"/>
                    </a:ext>
                  </a:extLst>
                </a:gridCol>
                <a:gridCol w="2816403">
                  <a:extLst>
                    <a:ext uri="{9D8B030D-6E8A-4147-A177-3AD203B41FA5}">
                      <a16:colId xmlns:a16="http://schemas.microsoft.com/office/drawing/2014/main" val="1628325449"/>
                    </a:ext>
                  </a:extLst>
                </a:gridCol>
                <a:gridCol w="2816403">
                  <a:extLst>
                    <a:ext uri="{9D8B030D-6E8A-4147-A177-3AD203B41FA5}">
                      <a16:colId xmlns:a16="http://schemas.microsoft.com/office/drawing/2014/main" val="2750638758"/>
                    </a:ext>
                  </a:extLst>
                </a:gridCol>
                <a:gridCol w="2816403">
                  <a:extLst>
                    <a:ext uri="{9D8B030D-6E8A-4147-A177-3AD203B41FA5}">
                      <a16:colId xmlns:a16="http://schemas.microsoft.com/office/drawing/2014/main" val="3475229285"/>
                    </a:ext>
                  </a:extLst>
                </a:gridCol>
              </a:tblGrid>
              <a:tr h="366128">
                <a:tc gridSpan="4">
                  <a:txBody>
                    <a:bodyPr/>
                    <a:lstStyle/>
                    <a:p>
                      <a:pPr algn="ctr" rtl="0" fontAlgn="base"/>
                      <a:r>
                        <a:rPr lang="en-AU" sz="2000" dirty="0">
                          <a:effectLst/>
                        </a:rPr>
                        <a:t>Assessment Task </a:t>
                      </a:r>
                      <a:endParaRPr lang="en-AU" sz="4400" b="1" i="0" dirty="0">
                        <a:solidFill>
                          <a:srgbClr val="000000"/>
                        </a:solidFill>
                        <a:effectLst/>
                      </a:endParaRPr>
                    </a:p>
                  </a:txBody>
                  <a:tcPr>
                    <a:solidFill>
                      <a:srgbClr val="00B0F0"/>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407317538"/>
                  </a:ext>
                </a:extLst>
              </a:tr>
              <a:tr h="3069008">
                <a:tc>
                  <a:txBody>
                    <a:bodyPr/>
                    <a:lstStyle/>
                    <a:p>
                      <a:pPr algn="l" rtl="0" fontAlgn="base"/>
                      <a:r>
                        <a:rPr lang="en-AU" sz="1800" dirty="0">
                          <a:effectLst/>
                        </a:rPr>
                        <a:t>ASSESSMENT TASK 1  </a:t>
                      </a:r>
                      <a:endParaRPr lang="en-AU" sz="4400" dirty="0">
                        <a:effectLst/>
                      </a:endParaRPr>
                    </a:p>
                    <a:p>
                      <a:pPr algn="l" rtl="0" fontAlgn="base"/>
                      <a:r>
                        <a:rPr lang="en-AU" sz="1800">
                          <a:effectLst/>
                        </a:rPr>
                        <a:t>Literary Essay</a:t>
                      </a:r>
                      <a:endParaRPr lang="en-AU" sz="4400" dirty="0">
                        <a:effectLst/>
                      </a:endParaRPr>
                    </a:p>
                    <a:p>
                      <a:pPr algn="l" rtl="0" fontAlgn="base">
                        <a:buFont typeface="Arial" panose="020B0604020202020204" pitchFamily="34" charset="0"/>
                        <a:buChar char="•"/>
                      </a:pPr>
                      <a:r>
                        <a:rPr lang="en-AU" sz="1800" dirty="0">
                          <a:effectLst/>
                        </a:rPr>
                        <a:t>Written  </a:t>
                      </a:r>
                    </a:p>
                    <a:p>
                      <a:pPr algn="l" rtl="0" fontAlgn="base">
                        <a:buFont typeface="Arial" panose="020B0604020202020204" pitchFamily="34" charset="0"/>
                        <a:buChar char="•"/>
                      </a:pPr>
                      <a:r>
                        <a:rPr lang="en-AU" sz="1800" dirty="0">
                          <a:effectLst/>
                        </a:rPr>
                        <a:t>Extended response </a:t>
                      </a:r>
                    </a:p>
                    <a:p>
                      <a:pPr algn="l" rtl="0" fontAlgn="base">
                        <a:buFont typeface="Arial" panose="020B0604020202020204" pitchFamily="34" charset="0"/>
                        <a:buChar char="•"/>
                      </a:pPr>
                      <a:r>
                        <a:rPr lang="en-AU" sz="1800" dirty="0">
                          <a:effectLst/>
                        </a:rPr>
                        <a:t>Public audience </a:t>
                      </a:r>
                    </a:p>
                    <a:p>
                      <a:pPr algn="l" rtl="0" fontAlgn="base"/>
                      <a:r>
                        <a:rPr lang="en-AU" sz="1800" dirty="0">
                          <a:effectLst/>
                        </a:rPr>
                        <a:t>Purpose: To analyse and evaluate how the media represents cultures in Australia. </a:t>
                      </a:r>
                      <a:endParaRPr lang="en-AU" sz="4400" b="0" i="0" dirty="0">
                        <a:effectLst/>
                      </a:endParaRPr>
                    </a:p>
                  </a:txBody>
                  <a:tcPr/>
                </a:tc>
                <a:tc>
                  <a:txBody>
                    <a:bodyPr/>
                    <a:lstStyle/>
                    <a:p>
                      <a:pPr algn="l" rtl="0" fontAlgn="base"/>
                      <a:r>
                        <a:rPr lang="en-AU" sz="1800" dirty="0">
                          <a:effectLst/>
                        </a:rPr>
                        <a:t>ASSESSMENT TASK 2  </a:t>
                      </a:r>
                      <a:endParaRPr lang="en-AU" sz="4400" dirty="0">
                        <a:effectLst/>
                      </a:endParaRPr>
                    </a:p>
                    <a:p>
                      <a:pPr algn="l" rtl="0" fontAlgn="base"/>
                      <a:r>
                        <a:rPr lang="en-AU" sz="1800" dirty="0">
                          <a:effectLst/>
                        </a:rPr>
                        <a:t>Multimodal Presentation </a:t>
                      </a:r>
                      <a:endParaRPr lang="en-AU" sz="4400" dirty="0">
                        <a:effectLst/>
                      </a:endParaRPr>
                    </a:p>
                    <a:p>
                      <a:pPr algn="l" rtl="0" fontAlgn="base">
                        <a:buFont typeface="Arial" panose="020B0604020202020204" pitchFamily="34" charset="0"/>
                        <a:buChar char="•"/>
                      </a:pPr>
                      <a:r>
                        <a:rPr lang="en-AU" sz="1800" dirty="0">
                          <a:effectLst/>
                        </a:rPr>
                        <a:t>Spoken  </a:t>
                      </a:r>
                    </a:p>
                    <a:p>
                      <a:pPr algn="l" rtl="0" fontAlgn="base">
                        <a:buFont typeface="Arial" panose="020B0604020202020204" pitchFamily="34" charset="0"/>
                        <a:buChar char="•"/>
                      </a:pPr>
                      <a:r>
                        <a:rPr lang="en-AU" sz="1800" dirty="0">
                          <a:effectLst/>
                        </a:rPr>
                        <a:t>Extended response </a:t>
                      </a:r>
                    </a:p>
                    <a:p>
                      <a:pPr algn="l" rtl="0" fontAlgn="base">
                        <a:buFont typeface="Arial" panose="020B0604020202020204" pitchFamily="34" charset="0"/>
                        <a:buChar char="•"/>
                      </a:pPr>
                      <a:r>
                        <a:rPr lang="en-AU" sz="1800" dirty="0">
                          <a:effectLst/>
                        </a:rPr>
                        <a:t>Persuasive </a:t>
                      </a:r>
                    </a:p>
                    <a:p>
                      <a:pPr algn="l" rtl="0" fontAlgn="base"/>
                      <a:r>
                        <a:rPr lang="en-AU" sz="1800" dirty="0">
                          <a:effectLst/>
                        </a:rPr>
                        <a:t>Purpose: To evaluate an interpretation of the play, analysing extracts from films and accompanying evidence to support or refute portrayals presented by the director. </a:t>
                      </a:r>
                      <a:endParaRPr lang="en-AU" sz="4400" b="0" i="0" dirty="0">
                        <a:effectLst/>
                      </a:endParaRPr>
                    </a:p>
                  </a:txBody>
                  <a:tcPr/>
                </a:tc>
                <a:tc>
                  <a:txBody>
                    <a:bodyPr/>
                    <a:lstStyle/>
                    <a:p>
                      <a:pPr algn="l" rtl="0" fontAlgn="base"/>
                      <a:r>
                        <a:rPr lang="en-AU" sz="1800">
                          <a:effectLst/>
                        </a:rPr>
                        <a:t>ASSESSMENT TASK 3 </a:t>
                      </a:r>
                      <a:endParaRPr lang="en-AU" sz="4400">
                        <a:effectLst/>
                      </a:endParaRPr>
                    </a:p>
                    <a:p>
                      <a:pPr algn="l" rtl="0" fontAlgn="base"/>
                      <a:r>
                        <a:rPr lang="en-AU" sz="1800">
                          <a:effectLst/>
                        </a:rPr>
                        <a:t>Seen Essay Exam  </a:t>
                      </a:r>
                      <a:endParaRPr lang="en-AU" sz="4400">
                        <a:effectLst/>
                      </a:endParaRPr>
                    </a:p>
                    <a:p>
                      <a:pPr algn="l" rtl="0" fontAlgn="base">
                        <a:buFont typeface="Arial" panose="020B0604020202020204" pitchFamily="34" charset="0"/>
                        <a:buChar char="•"/>
                      </a:pPr>
                      <a:r>
                        <a:rPr lang="en-AU" sz="1800">
                          <a:effectLst/>
                        </a:rPr>
                        <a:t>Written  </a:t>
                      </a:r>
                    </a:p>
                    <a:p>
                      <a:pPr algn="l" rtl="0" fontAlgn="base">
                        <a:buFont typeface="Arial" panose="020B0604020202020204" pitchFamily="34" charset="0"/>
                        <a:buChar char="•"/>
                      </a:pPr>
                      <a:r>
                        <a:rPr lang="en-AU" sz="1800">
                          <a:effectLst/>
                        </a:rPr>
                        <a:t>Extended response </a:t>
                      </a:r>
                    </a:p>
                    <a:p>
                      <a:pPr algn="l" rtl="0" fontAlgn="base">
                        <a:buFont typeface="Arial" panose="020B0604020202020204" pitchFamily="34" charset="0"/>
                        <a:buChar char="•"/>
                      </a:pPr>
                      <a:r>
                        <a:rPr lang="en-AU" sz="1800">
                          <a:effectLst/>
                        </a:rPr>
                        <a:t>Analytical  </a:t>
                      </a:r>
                    </a:p>
                    <a:p>
                      <a:pPr algn="l" rtl="0" fontAlgn="base"/>
                      <a:r>
                        <a:rPr lang="en-AU" sz="1800">
                          <a:effectLst/>
                        </a:rPr>
                        <a:t>Purpose: To analyse representations and perspectives in the novel and justifying their analysis. </a:t>
                      </a:r>
                      <a:endParaRPr lang="en-AU" sz="4400" b="0" i="0">
                        <a:effectLst/>
                      </a:endParaRPr>
                    </a:p>
                  </a:txBody>
                  <a:tcPr/>
                </a:tc>
                <a:tc>
                  <a:txBody>
                    <a:bodyPr/>
                    <a:lstStyle/>
                    <a:p>
                      <a:pPr algn="l" rtl="0" fontAlgn="base"/>
                      <a:r>
                        <a:rPr lang="en-AU" sz="1800" dirty="0">
                          <a:effectLst/>
                        </a:rPr>
                        <a:t>ASSESSMENT TASK 4 </a:t>
                      </a:r>
                      <a:endParaRPr lang="en-AU" sz="4400" dirty="0">
                        <a:effectLst/>
                      </a:endParaRPr>
                    </a:p>
                    <a:p>
                      <a:pPr algn="l" rtl="0" fontAlgn="base"/>
                      <a:r>
                        <a:rPr lang="en-AU" sz="1800" dirty="0">
                          <a:effectLst/>
                        </a:rPr>
                        <a:t>Short Story </a:t>
                      </a:r>
                      <a:endParaRPr lang="en-AU" sz="4400" dirty="0">
                        <a:effectLst/>
                      </a:endParaRPr>
                    </a:p>
                    <a:p>
                      <a:pPr algn="l" rtl="0" fontAlgn="base">
                        <a:buFont typeface="Arial" panose="020B0604020202020204" pitchFamily="34" charset="0"/>
                        <a:buChar char="•"/>
                      </a:pPr>
                      <a:r>
                        <a:rPr lang="en-AU" sz="1800" dirty="0">
                          <a:effectLst/>
                        </a:rPr>
                        <a:t>Written  </a:t>
                      </a:r>
                    </a:p>
                    <a:p>
                      <a:pPr algn="l" rtl="0" fontAlgn="base">
                        <a:buFont typeface="Arial" panose="020B0604020202020204" pitchFamily="34" charset="0"/>
                        <a:buChar char="•"/>
                      </a:pPr>
                      <a:r>
                        <a:rPr lang="en-AU" sz="1800" dirty="0">
                          <a:effectLst/>
                        </a:rPr>
                        <a:t>Extended Response </a:t>
                      </a:r>
                    </a:p>
                    <a:p>
                      <a:pPr algn="l" rtl="0" fontAlgn="base">
                        <a:buFont typeface="Arial" panose="020B0604020202020204" pitchFamily="34" charset="0"/>
                        <a:buChar char="•"/>
                      </a:pPr>
                      <a:r>
                        <a:rPr lang="en-AU" sz="1800" dirty="0">
                          <a:effectLst/>
                        </a:rPr>
                        <a:t>Imaginative </a:t>
                      </a:r>
                    </a:p>
                    <a:p>
                      <a:pPr algn="l" rtl="0" fontAlgn="base"/>
                      <a:r>
                        <a:rPr lang="en-AU" sz="1800" dirty="0">
                          <a:effectLst/>
                        </a:rPr>
                        <a:t>Purpose: To create a short story, which integrates an idea, theme or message from two poems, using language to elicit an emotional response.  </a:t>
                      </a:r>
                      <a:endParaRPr lang="en-AU" sz="4400" b="0" i="0" dirty="0">
                        <a:effectLst/>
                      </a:endParaRPr>
                    </a:p>
                  </a:txBody>
                  <a:tcPr/>
                </a:tc>
                <a:extLst>
                  <a:ext uri="{0D108BD9-81ED-4DB2-BD59-A6C34878D82A}">
                    <a16:rowId xmlns:a16="http://schemas.microsoft.com/office/drawing/2014/main" val="1915167047"/>
                  </a:ext>
                </a:extLst>
              </a:tr>
            </a:tbl>
          </a:graphicData>
        </a:graphic>
      </p:graphicFrame>
    </p:spTree>
    <p:extLst>
      <p:ext uri="{BB962C8B-B14F-4D97-AF65-F5344CB8AC3E}">
        <p14:creationId xmlns:p14="http://schemas.microsoft.com/office/powerpoint/2010/main" val="4273821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normAutofit lnSpcReduction="10000"/>
          </a:bodyPr>
          <a:lstStyle/>
          <a:p>
            <a:pPr marL="0" indent="0">
              <a:buNone/>
            </a:pPr>
            <a:r>
              <a:rPr lang="en-AU" dirty="0">
                <a:solidFill>
                  <a:schemeClr val="accent6">
                    <a:lumMod val="75000"/>
                  </a:schemeClr>
                </a:solidFill>
              </a:rPr>
              <a:t>Do I have to complete exams in year 10 English?</a:t>
            </a:r>
          </a:p>
          <a:p>
            <a:pPr marL="0" indent="0">
              <a:buNone/>
            </a:pPr>
            <a:endParaRPr lang="en-AU" dirty="0">
              <a:solidFill>
                <a:schemeClr val="accent6">
                  <a:lumMod val="75000"/>
                </a:schemeClr>
              </a:solidFill>
            </a:endParaRPr>
          </a:p>
          <a:p>
            <a:pPr marL="0" indent="0">
              <a:buNone/>
            </a:pPr>
            <a:r>
              <a:rPr lang="en-AU" dirty="0"/>
              <a:t>Yes. In year 10, you complete mock exams, similar to those in Year 11 and 12. </a:t>
            </a:r>
          </a:p>
          <a:p>
            <a:pPr marL="0" indent="0">
              <a:buNone/>
            </a:pPr>
            <a:r>
              <a:rPr lang="en-AU" dirty="0"/>
              <a:t>If you are in an </a:t>
            </a:r>
            <a:r>
              <a:rPr lang="en-AU" b="1" u="sng" dirty="0"/>
              <a:t>industry class</a:t>
            </a:r>
            <a:r>
              <a:rPr lang="en-AU" dirty="0"/>
              <a:t>, you will complete a short response exam, based on your novel study. This is similar to Essential English’s Common Internal Assessment (CIA). </a:t>
            </a:r>
          </a:p>
          <a:p>
            <a:pPr marL="0" indent="0">
              <a:buNone/>
            </a:pPr>
            <a:r>
              <a:rPr lang="en-AU" dirty="0"/>
              <a:t>If you are in an </a:t>
            </a:r>
            <a:r>
              <a:rPr lang="en-AU" b="1" u="sng" dirty="0"/>
              <a:t>ATAR class</a:t>
            </a:r>
            <a:r>
              <a:rPr lang="en-AU" dirty="0"/>
              <a:t>, you will complete an extended response essay exam based on your novel study. This is similar to the General English External Assessment (EA). </a:t>
            </a:r>
          </a:p>
        </p:txBody>
      </p:sp>
    </p:spTree>
    <p:extLst>
      <p:ext uri="{BB962C8B-B14F-4D97-AF65-F5344CB8AC3E}">
        <p14:creationId xmlns:p14="http://schemas.microsoft.com/office/powerpoint/2010/main" val="414656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lstStyle/>
          <a:p>
            <a:pPr marL="0" indent="0">
              <a:buNone/>
            </a:pPr>
            <a:r>
              <a:rPr lang="en-AU" dirty="0">
                <a:solidFill>
                  <a:schemeClr val="accent6">
                    <a:lumMod val="75000"/>
                  </a:schemeClr>
                </a:solidFill>
              </a:rPr>
              <a:t>Do I have to complete speeches and/or presentations in year 10 English?</a:t>
            </a:r>
          </a:p>
          <a:p>
            <a:pPr marL="0" indent="0">
              <a:buNone/>
            </a:pPr>
            <a:endParaRPr lang="en-AU" dirty="0">
              <a:solidFill>
                <a:schemeClr val="accent6">
                  <a:lumMod val="75000"/>
                </a:schemeClr>
              </a:solidFill>
            </a:endParaRPr>
          </a:p>
          <a:p>
            <a:pPr marL="0" indent="0">
              <a:buNone/>
            </a:pPr>
            <a:r>
              <a:rPr lang="en-AU" dirty="0"/>
              <a:t>Yes. In year 10, you will complete one presentation/speech in Unit 2. </a:t>
            </a:r>
          </a:p>
          <a:p>
            <a:pPr marL="0" indent="0">
              <a:buNone/>
            </a:pPr>
            <a:r>
              <a:rPr lang="en-AU" dirty="0"/>
              <a:t>However, you are not required to present the speech to the class. You can pre-record your speech and submit this to your teacher, </a:t>
            </a:r>
            <a:r>
              <a:rPr lang="en-AU" u="sng" dirty="0"/>
              <a:t>the day your assessment is due. </a:t>
            </a:r>
            <a:endParaRPr lang="en-AU" dirty="0"/>
          </a:p>
        </p:txBody>
      </p:sp>
    </p:spTree>
    <p:extLst>
      <p:ext uri="{BB962C8B-B14F-4D97-AF65-F5344CB8AC3E}">
        <p14:creationId xmlns:p14="http://schemas.microsoft.com/office/powerpoint/2010/main" val="298016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lstStyle/>
          <a:p>
            <a:pPr marL="0" indent="0">
              <a:buNone/>
            </a:pPr>
            <a:r>
              <a:rPr lang="en-AU" dirty="0">
                <a:solidFill>
                  <a:schemeClr val="accent6">
                    <a:lumMod val="75000"/>
                  </a:schemeClr>
                </a:solidFill>
              </a:rPr>
              <a:t>Why do we have to study English in Year 10?</a:t>
            </a:r>
          </a:p>
          <a:p>
            <a:pPr marL="0" indent="0">
              <a:buNone/>
            </a:pPr>
            <a:endParaRPr lang="en-AU" dirty="0">
              <a:solidFill>
                <a:schemeClr val="accent6">
                  <a:lumMod val="75000"/>
                </a:schemeClr>
              </a:solidFill>
            </a:endParaRPr>
          </a:p>
          <a:p>
            <a:pPr marL="0" indent="0">
              <a:buNone/>
            </a:pPr>
            <a:r>
              <a:rPr lang="en-AU" dirty="0"/>
              <a:t>English is a core subject in Prep to 10 and must be study by all students. This is why we student English every year we are at school. </a:t>
            </a:r>
          </a:p>
          <a:p>
            <a:pPr marL="0" indent="0">
              <a:buNone/>
            </a:pPr>
            <a:r>
              <a:rPr lang="en-AU" dirty="0"/>
              <a:t>Moving into senior, English is important as it is targeted to what you want to do when you leave school. Ensuring you are in the right pathway in year 11 and 12 is integral to making sure you are in the right English pathway. </a:t>
            </a:r>
          </a:p>
        </p:txBody>
      </p:sp>
    </p:spTree>
    <p:extLst>
      <p:ext uri="{BB962C8B-B14F-4D97-AF65-F5344CB8AC3E}">
        <p14:creationId xmlns:p14="http://schemas.microsoft.com/office/powerpoint/2010/main" val="36826915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034A3C5C660E4A8DF41F7D30E73311" ma:contentTypeVersion="14" ma:contentTypeDescription="Create a new document." ma:contentTypeScope="" ma:versionID="a095f21ab172073429ddab215485037f">
  <xsd:schema xmlns:xsd="http://www.w3.org/2001/XMLSchema" xmlns:xs="http://www.w3.org/2001/XMLSchema" xmlns:p="http://schemas.microsoft.com/office/2006/metadata/properties" xmlns:ns1="http://schemas.microsoft.com/sharepoint/v3" xmlns:ns2="0125e636-1941-4b92-94bc-f3a480af2b5e" targetNamespace="http://schemas.microsoft.com/office/2006/metadata/properties" ma:root="true" ma:fieldsID="6ede00ed0cf49f82e73acc7c7f8cbec1" ns1:_="" ns2:_="">
    <xsd:import namespace="http://schemas.microsoft.com/sharepoint/v3"/>
    <xsd:import namespace="0125e636-1941-4b92-94bc-f3a480af2b5e"/>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25e636-1941-4b92-94bc-f3a480af2b5e"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ContentAuthor xmlns="0125e636-1941-4b92-94bc-f3a480af2b5e">
      <UserInfo>
        <DisplayName>EDBROOKE, Nicole</DisplayName>
        <AccountId>24</AccountId>
        <AccountType/>
      </UserInfo>
    </PPContentAuthor>
    <PPContentApprover xmlns="0125e636-1941-4b92-94bc-f3a480af2b5e">
      <UserInfo>
        <DisplayName/>
        <AccountId xsi:nil="true"/>
        <AccountType/>
      </UserInfo>
    </PPContentApprover>
    <PPModeratedDate xmlns="0125e636-1941-4b92-94bc-f3a480af2b5e">2022-07-11T03:20:17+00:00</PPModeratedDate>
    <PPLastReviewedDate xmlns="0125e636-1941-4b92-94bc-f3a480af2b5e">2022-07-11T03:20:17+00:00</PPLastReviewedDate>
    <PPLastReviewedBy xmlns="0125e636-1941-4b92-94bc-f3a480af2b5e">
      <UserInfo>
        <DisplayName>EDBROOKE, Nicole</DisplayName>
        <AccountId>24</AccountId>
        <AccountType/>
      </UserInfo>
    </PPLastReviewedBy>
    <PPPublishedNotificationAddresses xmlns="0125e636-1941-4b92-94bc-f3a480af2b5e" xsi:nil="true"/>
    <PPReferenceNumber xmlns="0125e636-1941-4b92-94bc-f3a480af2b5e" xsi:nil="true"/>
    <PPReviewDate xmlns="0125e636-1941-4b92-94bc-f3a480af2b5e" xsi:nil="true"/>
    <PublishingExpirationDate xmlns="http://schemas.microsoft.com/sharepoint/v3" xsi:nil="true"/>
    <PublishingStartDate xmlns="http://schemas.microsoft.com/sharepoint/v3" xsi:nil="true"/>
    <PPSubmittedDate xmlns="0125e636-1941-4b92-94bc-f3a480af2b5e">2022-07-11T03:20:05+00:00</PPSubmittedDate>
    <PPSubmittedBy xmlns="0125e636-1941-4b92-94bc-f3a480af2b5e">
      <UserInfo>
        <DisplayName>EDBROOKE, Nicole</DisplayName>
        <AccountId>24</AccountId>
        <AccountType/>
      </UserInfo>
    </PPSubmittedBy>
    <PPContentOwner xmlns="0125e636-1941-4b92-94bc-f3a480af2b5e">
      <UserInfo>
        <DisplayName/>
        <AccountId xsi:nil="true"/>
        <AccountType/>
      </UserInfo>
    </PPContentOwner>
    <PPModeratedBy xmlns="0125e636-1941-4b92-94bc-f3a480af2b5e">
      <UserInfo>
        <DisplayName>EDBROOKE, Nicole</DisplayName>
        <AccountId>24</AccountId>
        <AccountType/>
      </UserInfo>
    </PPModeratedBy>
  </documentManagement>
</p:properties>
</file>

<file path=customXml/itemProps1.xml><?xml version="1.0" encoding="utf-8"?>
<ds:datastoreItem xmlns:ds="http://schemas.openxmlformats.org/officeDocument/2006/customXml" ds:itemID="{E92089B1-4757-4FA0-82DF-878A672A5A8E}"/>
</file>

<file path=customXml/itemProps2.xml><?xml version="1.0" encoding="utf-8"?>
<ds:datastoreItem xmlns:ds="http://schemas.openxmlformats.org/officeDocument/2006/customXml" ds:itemID="{DF2D9916-D3B5-4D15-901C-3E9989A78074}"/>
</file>

<file path=customXml/itemProps3.xml><?xml version="1.0" encoding="utf-8"?>
<ds:datastoreItem xmlns:ds="http://schemas.openxmlformats.org/officeDocument/2006/customXml" ds:itemID="{3EB6F7B7-2909-48C3-BD3A-3775BB469589}"/>
</file>

<file path=docProps/app.xml><?xml version="1.0" encoding="utf-8"?>
<Properties xmlns="http://schemas.openxmlformats.org/officeDocument/2006/extended-properties" xmlns:vt="http://schemas.openxmlformats.org/officeDocument/2006/docPropsVTypes">
  <Template>Office Theme</Template>
  <TotalTime>147</TotalTime>
  <Words>1104</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ENGLISH</vt:lpstr>
      <vt:lpstr>English</vt:lpstr>
      <vt:lpstr>Subject Pathways</vt:lpstr>
      <vt:lpstr>Frequently Asked Questions</vt:lpstr>
      <vt:lpstr>Frequently Asked Questions</vt:lpstr>
      <vt:lpstr>Frequently Asked Questions</vt:lpstr>
      <vt:lpstr>Frequently Asked Questions</vt:lpstr>
      <vt:lpstr>Frequently Asked Questions</vt:lpstr>
      <vt:lpstr>Frequently Asked Questions</vt:lpstr>
      <vt:lpstr>Text Samples</vt:lpstr>
      <vt:lpstr>Text Samples</vt:lpstr>
      <vt:lpstr>Contact Details</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dc:title>
  <dc:creator>MALLETT, Stacey (small17)</dc:creator>
  <cp:lastModifiedBy>HAYES, Emma (ehaye40)</cp:lastModifiedBy>
  <cp:revision>25</cp:revision>
  <cp:lastPrinted>2020-05-20T04:41:41Z</cp:lastPrinted>
  <dcterms:created xsi:type="dcterms:W3CDTF">2020-05-20T02:47:40Z</dcterms:created>
  <dcterms:modified xsi:type="dcterms:W3CDTF">2022-07-11T03:13:29Z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0x01010011034A3C5C660E4A8DF41F7D30E73311</vt:lpwstr>
  </property>
</Properties>
</file>